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1"/>
  </p:notesMasterIdLst>
  <p:handoutMasterIdLst>
    <p:handoutMasterId r:id="rId92"/>
  </p:handoutMasterIdLst>
  <p:sldIdLst>
    <p:sldId id="256" r:id="rId2"/>
    <p:sldId id="422" r:id="rId3"/>
    <p:sldId id="522" r:id="rId4"/>
    <p:sldId id="437" r:id="rId5"/>
    <p:sldId id="429" r:id="rId6"/>
    <p:sldId id="430" r:id="rId7"/>
    <p:sldId id="520" r:id="rId8"/>
    <p:sldId id="526" r:id="rId9"/>
    <p:sldId id="529" r:id="rId10"/>
    <p:sldId id="531" r:id="rId11"/>
    <p:sldId id="532" r:id="rId12"/>
    <p:sldId id="533" r:id="rId13"/>
    <p:sldId id="534" r:id="rId14"/>
    <p:sldId id="535" r:id="rId15"/>
    <p:sldId id="431" r:id="rId16"/>
    <p:sldId id="432" r:id="rId17"/>
    <p:sldId id="438" r:id="rId18"/>
    <p:sldId id="527" r:id="rId19"/>
    <p:sldId id="440" r:id="rId20"/>
    <p:sldId id="436" r:id="rId21"/>
    <p:sldId id="517" r:id="rId22"/>
    <p:sldId id="441" r:id="rId23"/>
    <p:sldId id="536" r:id="rId24"/>
    <p:sldId id="442" r:id="rId25"/>
    <p:sldId id="515" r:id="rId26"/>
    <p:sldId id="439" r:id="rId27"/>
    <p:sldId id="444" r:id="rId28"/>
    <p:sldId id="443" r:id="rId29"/>
    <p:sldId id="445" r:id="rId30"/>
    <p:sldId id="446" r:id="rId31"/>
    <p:sldId id="521" r:id="rId32"/>
    <p:sldId id="447" r:id="rId33"/>
    <p:sldId id="448" r:id="rId34"/>
    <p:sldId id="450" r:id="rId35"/>
    <p:sldId id="451" r:id="rId36"/>
    <p:sldId id="453" r:id="rId37"/>
    <p:sldId id="454" r:id="rId38"/>
    <p:sldId id="455" r:id="rId39"/>
    <p:sldId id="456" r:id="rId40"/>
    <p:sldId id="528" r:id="rId41"/>
    <p:sldId id="457" r:id="rId42"/>
    <p:sldId id="458" r:id="rId43"/>
    <p:sldId id="459" r:id="rId44"/>
    <p:sldId id="460" r:id="rId45"/>
    <p:sldId id="461" r:id="rId46"/>
    <p:sldId id="467" r:id="rId47"/>
    <p:sldId id="462" r:id="rId48"/>
    <p:sldId id="463" r:id="rId49"/>
    <p:sldId id="465" r:id="rId50"/>
    <p:sldId id="469" r:id="rId51"/>
    <p:sldId id="470" r:id="rId52"/>
    <p:sldId id="466" r:id="rId53"/>
    <p:sldId id="452" r:id="rId54"/>
    <p:sldId id="482" r:id="rId55"/>
    <p:sldId id="483" r:id="rId56"/>
    <p:sldId id="473" r:id="rId57"/>
    <p:sldId id="472" r:id="rId58"/>
    <p:sldId id="474" r:id="rId59"/>
    <p:sldId id="475" r:id="rId60"/>
    <p:sldId id="484" r:id="rId61"/>
    <p:sldId id="485" r:id="rId62"/>
    <p:sldId id="476" r:id="rId63"/>
    <p:sldId id="486" r:id="rId64"/>
    <p:sldId id="477" r:id="rId65"/>
    <p:sldId id="478" r:id="rId66"/>
    <p:sldId id="480" r:id="rId67"/>
    <p:sldId id="479" r:id="rId68"/>
    <p:sldId id="471" r:id="rId69"/>
    <p:sldId id="518" r:id="rId70"/>
    <p:sldId id="487" r:id="rId71"/>
    <p:sldId id="488" r:id="rId72"/>
    <p:sldId id="490" r:id="rId73"/>
    <p:sldId id="491" r:id="rId74"/>
    <p:sldId id="492" r:id="rId75"/>
    <p:sldId id="493" r:id="rId76"/>
    <p:sldId id="494" r:id="rId77"/>
    <p:sldId id="495" r:id="rId78"/>
    <p:sldId id="519" r:id="rId79"/>
    <p:sldId id="496" r:id="rId80"/>
    <p:sldId id="498" r:id="rId81"/>
    <p:sldId id="497" r:id="rId82"/>
    <p:sldId id="503" r:id="rId83"/>
    <p:sldId id="504" r:id="rId84"/>
    <p:sldId id="505" r:id="rId85"/>
    <p:sldId id="506" r:id="rId86"/>
    <p:sldId id="502" r:id="rId87"/>
    <p:sldId id="507" r:id="rId88"/>
    <p:sldId id="508" r:id="rId89"/>
    <p:sldId id="509" r:id="rId9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89520" autoAdjust="0"/>
  </p:normalViewPr>
  <p:slideViewPr>
    <p:cSldViewPr>
      <p:cViewPr>
        <p:scale>
          <a:sx n="72" d="100"/>
          <a:sy n="72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notesViewPr>
    <p:cSldViewPr>
      <p:cViewPr varScale="1">
        <p:scale>
          <a:sx n="60" d="100"/>
          <a:sy n="60" d="100"/>
        </p:scale>
        <p:origin x="-2592" y="-91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6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1#58" qsCatId="simple" csTypeId="urn:microsoft.com/office/officeart/2005/8/colors/accent1_2#58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/>
            <a:t>Basic Networked Application Concepts</a:t>
          </a:r>
          <a:endParaRPr lang="en-US" sz="2800" b="1" dirty="0"/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E-Mail</a:t>
          </a:r>
          <a:endParaRPr lang="en-US" sz="2800" dirty="0"/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Voice over IP</a:t>
          </a:r>
          <a:endParaRPr lang="en-US" sz="2800" dirty="0"/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HTTP and HTML</a:t>
          </a:r>
          <a:endParaRPr lang="en-US" sz="2800" dirty="0"/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787DD5E-A118-4159-BAE5-A1F8FDD7D90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Peer-to-Peer (P2P) Applications</a:t>
          </a:r>
          <a:endParaRPr lang="en-US" sz="2800" dirty="0"/>
        </a:p>
      </dgm:t>
    </dgm:pt>
    <dgm:pt modelId="{E74968AB-5B42-4D14-8537-9A2D86625B69}" type="parTrans" cxnId="{B041B5A7-B880-40F7-BDF3-0C8065763F9C}">
      <dgm:prSet/>
      <dgm:spPr/>
      <dgm:t>
        <a:bodyPr/>
        <a:lstStyle/>
        <a:p>
          <a:endParaRPr lang="en-US"/>
        </a:p>
      </dgm:t>
    </dgm:pt>
    <dgm:pt modelId="{7171FC6B-A5C8-4A33-9159-3D7B86F48BA0}" type="sibTrans" cxnId="{B041B5A7-B880-40F7-BDF3-0C8065763F9C}">
      <dgm:prSet/>
      <dgm:spPr/>
      <dgm:t>
        <a:bodyPr/>
        <a:lstStyle/>
        <a:p>
          <a:endParaRPr lang="en-US"/>
        </a:p>
      </dgm:t>
    </dgm:pt>
    <dgm:pt modelId="{00AF7992-F586-4076-89A1-C009EE2EB09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Cloud Computing</a:t>
          </a:r>
          <a:endParaRPr lang="en-US" sz="2400" dirty="0"/>
        </a:p>
      </dgm:t>
    </dgm:pt>
    <dgm:pt modelId="{C6276DF3-7AC5-4847-B319-64723ACA2BD6}" type="parTrans" cxnId="{56C9718B-54AA-4034-A51B-27B8E030536C}">
      <dgm:prSet/>
      <dgm:spPr/>
      <dgm:t>
        <a:bodyPr/>
        <a:lstStyle/>
        <a:p>
          <a:endParaRPr lang="en-US"/>
        </a:p>
      </dgm:t>
    </dgm:pt>
    <dgm:pt modelId="{965E6D6C-FC6E-45F4-81B6-8A1C4D470284}" type="sibTrans" cxnId="{56C9718B-54AA-4034-A51B-27B8E030536C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Service-Oriented Architectures</a:t>
          </a:r>
          <a:endParaRPr lang="en-US" sz="2800" dirty="0"/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CA5B3-CF4D-4CBB-A57A-5BFDD6A2E2B7}" type="pres">
      <dgm:prSet presAssocID="{FDDFCEB3-D85D-41D5-BE70-F55F833AB9CF}" presName="parentLin" presStyleCnt="0"/>
      <dgm:spPr/>
    </dgm:pt>
    <dgm:pt modelId="{782BD966-BEB2-467D-95DB-90EBB95FF10B}" type="pres">
      <dgm:prSet presAssocID="{FDDFCEB3-D85D-41D5-BE70-F55F833AB9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02D1-C264-4B0C-80D7-C8835D57F01C}" type="pres">
      <dgm:prSet presAssocID="{FDDFCEB3-D85D-41D5-BE70-F55F833AB9CF}" presName="negativeSpace" presStyleCnt="0"/>
      <dgm:spPr/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</dgm:pt>
    <dgm:pt modelId="{3CB82DDF-9C52-4FF2-902A-6E26DE4D7B40}" type="pres">
      <dgm:prSet presAssocID="{2C86EB79-3BC9-445C-A3CE-85562538D985}" presName="spaceBetweenRectangles" presStyleCnt="0"/>
      <dgm:spPr/>
    </dgm:pt>
    <dgm:pt modelId="{0B3F144F-8C8D-4738-90D2-EC7C3946E4A6}" type="pres">
      <dgm:prSet presAssocID="{0A081AEC-8248-4DAF-A528-AF8004ED536F}" presName="parentLin" presStyleCnt="0"/>
      <dgm:spPr/>
    </dgm:pt>
    <dgm:pt modelId="{05109C4D-C47D-4B53-9FD7-3B9155313FBC}" type="pres">
      <dgm:prSet presAssocID="{0A081AEC-8248-4DAF-A528-AF8004ED53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4528-6BD7-4D8F-B6DF-B97F1D510D61}" type="pres">
      <dgm:prSet presAssocID="{0A081AEC-8248-4DAF-A528-AF8004ED536F}" presName="negativeSpace" presStyleCnt="0"/>
      <dgm:spPr/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</dgm:pt>
    <dgm:pt modelId="{55F0F1D8-5E09-4529-8BA3-904536D46B3D}" type="pres">
      <dgm:prSet presAssocID="{12799D31-3202-44D4-81A7-339C91B043D5}" presName="spaceBetweenRectangles" presStyleCnt="0"/>
      <dgm:spPr/>
    </dgm:pt>
    <dgm:pt modelId="{5D0D0A97-EF9C-4166-A52F-7F23995543D9}" type="pres">
      <dgm:prSet presAssocID="{038D6E2C-EF3B-4F45-B09F-052A2F076B8E}" presName="parentLin" presStyleCnt="0"/>
      <dgm:spPr/>
    </dgm:pt>
    <dgm:pt modelId="{CA752C81-D4F2-4021-96CD-B5BE329B9F92}" type="pres">
      <dgm:prSet presAssocID="{038D6E2C-EF3B-4F45-B09F-052A2F076B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06BB-40C0-482E-9B9E-3D9E25F8212D}" type="pres">
      <dgm:prSet presAssocID="{038D6E2C-EF3B-4F45-B09F-052A2F076B8E}" presName="negativeSpace" presStyleCnt="0"/>
      <dgm:spPr/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</dgm:pt>
    <dgm:pt modelId="{9B46F054-A228-462B-B715-4E633B088F0A}" type="pres">
      <dgm:prSet presAssocID="{26ED8026-FB1D-44BE-8B11-4B1D633EDF66}" presName="spaceBetweenRectangles" presStyleCnt="0"/>
      <dgm:spPr/>
    </dgm:pt>
    <dgm:pt modelId="{0A214A1C-C876-4B66-876B-396E1DD1316A}" type="pres">
      <dgm:prSet presAssocID="{05E7C54C-0668-455D-A814-C5155608753B}" presName="parentLin" presStyleCnt="0"/>
      <dgm:spPr/>
    </dgm:pt>
    <dgm:pt modelId="{9FDEE972-5FE7-47E5-84FD-4704EBD01C26}" type="pres">
      <dgm:prSet presAssocID="{05E7C54C-0668-455D-A814-C5155608753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44E05-2AB7-46A3-878C-BE8430BEDCC2}" type="pres">
      <dgm:prSet presAssocID="{05E7C54C-0668-455D-A814-C5155608753B}" presName="negativeSpace" presStyleCnt="0"/>
      <dgm:spPr/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</dgm:pt>
    <dgm:pt modelId="{EA17A932-58D1-4E48-A516-D58E0BD05894}" type="pres">
      <dgm:prSet presAssocID="{E4CA69FE-A0D2-44C6-8ACB-CE2C52119F15}" presName="spaceBetweenRectangles" presStyleCnt="0"/>
      <dgm:spPr/>
    </dgm:pt>
    <dgm:pt modelId="{DAB966F8-BABE-456B-9158-BF45D05C21B7}" type="pres">
      <dgm:prSet presAssocID="{00AF7992-F586-4076-89A1-C009EE2EB095}" presName="parentLin" presStyleCnt="0"/>
      <dgm:spPr/>
    </dgm:pt>
    <dgm:pt modelId="{CDDEB338-6959-46D5-B704-5F317C3409FC}" type="pres">
      <dgm:prSet presAssocID="{00AF7992-F586-4076-89A1-C009EE2EB095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B62766A0-C536-46E1-9323-7D560A54E7A6}" type="pres">
      <dgm:prSet presAssocID="{00AF7992-F586-4076-89A1-C009EE2EB095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33616-53D7-4405-A475-EB50ADE4FDB4}" type="pres">
      <dgm:prSet presAssocID="{00AF7992-F586-4076-89A1-C009EE2EB095}" presName="negativeSpace" presStyleCnt="0"/>
      <dgm:spPr/>
    </dgm:pt>
    <dgm:pt modelId="{30A79C4A-2C06-4425-9E1C-6B202AD79E10}" type="pres">
      <dgm:prSet presAssocID="{00AF7992-F586-4076-89A1-C009EE2EB095}" presName="childText" presStyleLbl="conFgAcc1" presStyleIdx="4" presStyleCnt="7">
        <dgm:presLayoutVars>
          <dgm:bulletEnabled val="1"/>
        </dgm:presLayoutVars>
      </dgm:prSet>
      <dgm:spPr/>
    </dgm:pt>
    <dgm:pt modelId="{16D056F2-D8AA-4A1B-A500-9E0D80A04919}" type="pres">
      <dgm:prSet presAssocID="{965E6D6C-FC6E-45F4-81B6-8A1C4D470284}" presName="spaceBetweenRectangles" presStyleCnt="0"/>
      <dgm:spPr/>
    </dgm:pt>
    <dgm:pt modelId="{4C7D01CA-F622-4E04-A235-8E7F6E6CEC36}" type="pres">
      <dgm:prSet presAssocID="{734C166E-EDA5-45FF-8FAC-479636500EC8}" presName="parentLin" presStyleCnt="0"/>
      <dgm:spPr/>
    </dgm:pt>
    <dgm:pt modelId="{62F046EC-7E75-4B58-B70E-D98BA5501664}" type="pres">
      <dgm:prSet presAssocID="{734C166E-EDA5-45FF-8FAC-479636500EC8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048A9E5-2DB7-4A91-847C-4E9F9492EF99}" type="pres">
      <dgm:prSet presAssocID="{734C166E-EDA5-45FF-8FAC-479636500EC8}" presName="parentText" presStyleLbl="node1" presStyleIdx="5" presStyleCnt="7" custScaleX="142857" custScaleY="94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4D5B-ED63-4244-BC7A-56C9AE6FD8E0}" type="pres">
      <dgm:prSet presAssocID="{734C166E-EDA5-45FF-8FAC-479636500EC8}" presName="negativeSpace" presStyleCnt="0"/>
      <dgm:spPr/>
    </dgm:pt>
    <dgm:pt modelId="{B9C153BC-2DE0-4BED-AF30-EA5347CA0C70}" type="pres">
      <dgm:prSet presAssocID="{734C166E-EDA5-45FF-8FAC-479636500EC8}" presName="childText" presStyleLbl="conFgAcc1" presStyleIdx="5" presStyleCnt="7">
        <dgm:presLayoutVars>
          <dgm:bulletEnabled val="1"/>
        </dgm:presLayoutVars>
      </dgm:prSet>
      <dgm:spPr/>
    </dgm:pt>
    <dgm:pt modelId="{A0CD4D90-812E-4553-A0C9-13481C922FA8}" type="pres">
      <dgm:prSet presAssocID="{EDBE3A90-9FC8-4486-B82E-01FB3341A5CE}" presName="spaceBetweenRectangles" presStyleCnt="0"/>
      <dgm:spPr/>
    </dgm:pt>
    <dgm:pt modelId="{5CA1D1BE-2F21-4503-A723-0BC1B1261073}" type="pres">
      <dgm:prSet presAssocID="{7787DD5E-A118-4159-BAE5-A1F8FDD7D90C}" presName="parentLin" presStyleCnt="0"/>
      <dgm:spPr/>
    </dgm:pt>
    <dgm:pt modelId="{04036BC3-F8CA-4B05-91F2-F5FFF1424E90}" type="pres">
      <dgm:prSet presAssocID="{7787DD5E-A118-4159-BAE5-A1F8FDD7D90C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6347B6A8-675A-4543-BF84-51CDB0B5DEC9}" type="pres">
      <dgm:prSet presAssocID="{7787DD5E-A118-4159-BAE5-A1F8FDD7D90C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B3C5A-E41E-4520-BE8E-A8E0A4F56CE5}" type="pres">
      <dgm:prSet presAssocID="{7787DD5E-A118-4159-BAE5-A1F8FDD7D90C}" presName="negativeSpace" presStyleCnt="0"/>
      <dgm:spPr/>
    </dgm:pt>
    <dgm:pt modelId="{CBD10E89-884C-4525-B98E-D4986E06EF26}" type="pres">
      <dgm:prSet presAssocID="{7787DD5E-A118-4159-BAE5-A1F8FDD7D90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11EDACA-F35B-496B-BDBB-D7A3C276B439}" type="presOf" srcId="{05E7C54C-0668-455D-A814-C5155608753B}" destId="{9FDEE972-5FE7-47E5-84FD-4704EBD01C26}" srcOrd="0" destOrd="0" presId="urn:microsoft.com/office/officeart/2005/8/layout/list1"/>
    <dgm:cxn modelId="{A9A46424-CE8C-440C-9F7F-D959A2646496}" type="presOf" srcId="{038D6E2C-EF3B-4F45-B09F-052A2F076B8E}" destId="{70C2D828-16E1-4E7F-ADD2-D2B771400BDC}" srcOrd="1" destOrd="0" presId="urn:microsoft.com/office/officeart/2005/8/layout/list1"/>
    <dgm:cxn modelId="{D82EF132-0BA3-4D61-A7CD-6AC1E1562F94}" type="presOf" srcId="{038D6E2C-EF3B-4F45-B09F-052A2F076B8E}" destId="{CA752C81-D4F2-4021-96CD-B5BE329B9F92}" srcOrd="0" destOrd="0" presId="urn:microsoft.com/office/officeart/2005/8/layout/list1"/>
    <dgm:cxn modelId="{FFA41C40-0C62-4D88-AE11-843DF47B33CF}" type="presOf" srcId="{FDDFCEB3-D85D-41D5-BE70-F55F833AB9CF}" destId="{782BD966-BEB2-467D-95DB-90EBB95FF10B}" srcOrd="0" destOrd="0" presId="urn:microsoft.com/office/officeart/2005/8/layout/list1"/>
    <dgm:cxn modelId="{7EF72752-68C0-4299-9670-3B8D98AA72B0}" type="presOf" srcId="{05E7C54C-0668-455D-A814-C5155608753B}" destId="{A111E8C8-B161-4A51-ADF9-4158FD7EFA66}" srcOrd="1" destOrd="0" presId="urn:microsoft.com/office/officeart/2005/8/layout/list1"/>
    <dgm:cxn modelId="{56C9718B-54AA-4034-A51B-27B8E030536C}" srcId="{440C20CC-C996-45B9-A5B6-EBBB57CEA719}" destId="{00AF7992-F586-4076-89A1-C009EE2EB095}" srcOrd="4" destOrd="0" parTransId="{C6276DF3-7AC5-4847-B319-64723ACA2BD6}" sibTransId="{965E6D6C-FC6E-45F4-81B6-8A1C4D470284}"/>
    <dgm:cxn modelId="{ECF80BE6-1488-4C06-A73D-E3FED7ACFC69}" type="presOf" srcId="{0A081AEC-8248-4DAF-A528-AF8004ED536F}" destId="{05109C4D-C47D-4B53-9FD7-3B9155313FBC}" srcOrd="0" destOrd="0" presId="urn:microsoft.com/office/officeart/2005/8/layout/list1"/>
    <dgm:cxn modelId="{FBFCE891-68B4-44A8-B5A9-285DE7F2EB81}" type="presOf" srcId="{7787DD5E-A118-4159-BAE5-A1F8FDD7D90C}" destId="{04036BC3-F8CA-4B05-91F2-F5FFF1424E90}" srcOrd="0" destOrd="0" presId="urn:microsoft.com/office/officeart/2005/8/layout/list1"/>
    <dgm:cxn modelId="{08E5B56B-4200-42EA-A273-1179F51DBB12}" srcId="{440C20CC-C996-45B9-A5B6-EBBB57CEA719}" destId="{734C166E-EDA5-45FF-8FAC-479636500EC8}" srcOrd="5" destOrd="0" parTransId="{571944A3-06F5-408D-88EA-950B6A023211}" sibTransId="{EDBE3A90-9FC8-4486-B82E-01FB3341A5CE}"/>
    <dgm:cxn modelId="{56C5EC84-33AB-4083-A2A8-4FC99CB8ED4A}" type="presOf" srcId="{734C166E-EDA5-45FF-8FAC-479636500EC8}" destId="{1048A9E5-2DB7-4A91-847C-4E9F9492EF99}" srcOrd="1" destOrd="0" presId="urn:microsoft.com/office/officeart/2005/8/layout/list1"/>
    <dgm:cxn modelId="{F405695D-AA7D-4FA4-980F-CA7DF0948549}" type="presOf" srcId="{FDDFCEB3-D85D-41D5-BE70-F55F833AB9CF}" destId="{99BCB51E-A37A-4EB3-AB4C-A979A8A01F38}" srcOrd="1" destOrd="0" presId="urn:microsoft.com/office/officeart/2005/8/layout/list1"/>
    <dgm:cxn modelId="{83745A4C-4818-4228-AA03-E7D50970EFEB}" type="presOf" srcId="{0A081AEC-8248-4DAF-A528-AF8004ED536F}" destId="{6816AD51-5A02-4278-9D16-501A620036D8}" srcOrd="1" destOrd="0" presId="urn:microsoft.com/office/officeart/2005/8/layout/list1"/>
    <dgm:cxn modelId="{B041B5A7-B880-40F7-BDF3-0C8065763F9C}" srcId="{440C20CC-C996-45B9-A5B6-EBBB57CEA719}" destId="{7787DD5E-A118-4159-BAE5-A1F8FDD7D90C}" srcOrd="6" destOrd="0" parTransId="{E74968AB-5B42-4D14-8537-9A2D86625B69}" sibTransId="{7171FC6B-A5C8-4A33-9159-3D7B86F48BA0}"/>
    <dgm:cxn modelId="{4C3DAD4E-F1A4-4E4D-A747-E1D099C85EC4}" type="presOf" srcId="{00AF7992-F586-4076-89A1-C009EE2EB095}" destId="{B62766A0-C536-46E1-9323-7D560A54E7A6}" srcOrd="1" destOrd="0" presId="urn:microsoft.com/office/officeart/2005/8/layout/list1"/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0F8AD2A9-150B-45C7-B4F4-455DE5898DC8}" type="presOf" srcId="{440C20CC-C996-45B9-A5B6-EBBB57CEA719}" destId="{08D7D7EF-76B7-4CDC-A750-CE20C5EC45E9}" srcOrd="0" destOrd="0" presId="urn:microsoft.com/office/officeart/2005/8/layout/list1"/>
    <dgm:cxn modelId="{2826E109-5A5A-46EE-A3DC-ACBD5FAD7054}" type="presOf" srcId="{734C166E-EDA5-45FF-8FAC-479636500EC8}" destId="{62F046EC-7E75-4B58-B70E-D98BA5501664}" srcOrd="0" destOrd="0" presId="urn:microsoft.com/office/officeart/2005/8/layout/list1"/>
    <dgm:cxn modelId="{67B0946A-71EB-493F-836B-DB302B2E6C83}" type="presOf" srcId="{7787DD5E-A118-4159-BAE5-A1F8FDD7D90C}" destId="{6347B6A8-675A-4543-BF84-51CDB0B5DEC9}" srcOrd="1" destOrd="0" presId="urn:microsoft.com/office/officeart/2005/8/layout/list1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53AB7424-0891-4B10-AB82-12095B96CBCB}" type="presOf" srcId="{00AF7992-F586-4076-89A1-C009EE2EB095}" destId="{CDDEB338-6959-46D5-B704-5F317C3409FC}" srcOrd="0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2BE165F2-5FDB-4B8D-AA1F-3EC5D6D77C41}" type="presParOf" srcId="{08D7D7EF-76B7-4CDC-A750-CE20C5EC45E9}" destId="{F4BCA5B3-CF4D-4CBB-A57A-5BFDD6A2E2B7}" srcOrd="0" destOrd="0" presId="urn:microsoft.com/office/officeart/2005/8/layout/list1"/>
    <dgm:cxn modelId="{4CFD5B53-5874-44AF-9D4F-B6A4D9135224}" type="presParOf" srcId="{F4BCA5B3-CF4D-4CBB-A57A-5BFDD6A2E2B7}" destId="{782BD966-BEB2-467D-95DB-90EBB95FF10B}" srcOrd="0" destOrd="0" presId="urn:microsoft.com/office/officeart/2005/8/layout/list1"/>
    <dgm:cxn modelId="{75332DD8-1AE0-469C-BAD8-D643E72EAF17}" type="presParOf" srcId="{F4BCA5B3-CF4D-4CBB-A57A-5BFDD6A2E2B7}" destId="{99BCB51E-A37A-4EB3-AB4C-A979A8A01F38}" srcOrd="1" destOrd="0" presId="urn:microsoft.com/office/officeart/2005/8/layout/list1"/>
    <dgm:cxn modelId="{7E63ED56-0FEB-438A-90B8-B5A00B59E664}" type="presParOf" srcId="{08D7D7EF-76B7-4CDC-A750-CE20C5EC45E9}" destId="{DDAB02D1-C264-4B0C-80D7-C8835D57F01C}" srcOrd="1" destOrd="0" presId="urn:microsoft.com/office/officeart/2005/8/layout/list1"/>
    <dgm:cxn modelId="{5E6E143C-2723-4669-B650-EDC795CAF03B}" type="presParOf" srcId="{08D7D7EF-76B7-4CDC-A750-CE20C5EC45E9}" destId="{035A2F41-E1AE-44ED-8F0D-1E9A56A809AA}" srcOrd="2" destOrd="0" presId="urn:microsoft.com/office/officeart/2005/8/layout/list1"/>
    <dgm:cxn modelId="{7AE70771-1209-4DA5-94E3-EA9BE239581B}" type="presParOf" srcId="{08D7D7EF-76B7-4CDC-A750-CE20C5EC45E9}" destId="{3CB82DDF-9C52-4FF2-902A-6E26DE4D7B40}" srcOrd="3" destOrd="0" presId="urn:microsoft.com/office/officeart/2005/8/layout/list1"/>
    <dgm:cxn modelId="{C78688CD-19C2-42A7-A452-96230BCB5C55}" type="presParOf" srcId="{08D7D7EF-76B7-4CDC-A750-CE20C5EC45E9}" destId="{0B3F144F-8C8D-4738-90D2-EC7C3946E4A6}" srcOrd="4" destOrd="0" presId="urn:microsoft.com/office/officeart/2005/8/layout/list1"/>
    <dgm:cxn modelId="{108AF465-0944-42B9-8D9A-B1AA762886B0}" type="presParOf" srcId="{0B3F144F-8C8D-4738-90D2-EC7C3946E4A6}" destId="{05109C4D-C47D-4B53-9FD7-3B9155313FBC}" srcOrd="0" destOrd="0" presId="urn:microsoft.com/office/officeart/2005/8/layout/list1"/>
    <dgm:cxn modelId="{E8B4048E-A562-455C-A651-B59523A86379}" type="presParOf" srcId="{0B3F144F-8C8D-4738-90D2-EC7C3946E4A6}" destId="{6816AD51-5A02-4278-9D16-501A620036D8}" srcOrd="1" destOrd="0" presId="urn:microsoft.com/office/officeart/2005/8/layout/list1"/>
    <dgm:cxn modelId="{DD7D8EDF-CC7A-4118-A51C-014B289FD91D}" type="presParOf" srcId="{08D7D7EF-76B7-4CDC-A750-CE20C5EC45E9}" destId="{1E1D4528-6BD7-4D8F-B6DF-B97F1D510D61}" srcOrd="5" destOrd="0" presId="urn:microsoft.com/office/officeart/2005/8/layout/list1"/>
    <dgm:cxn modelId="{EDD128EB-3CA8-4D4F-A750-9FF1BFF7B997}" type="presParOf" srcId="{08D7D7EF-76B7-4CDC-A750-CE20C5EC45E9}" destId="{E1E754EB-A47D-441E-B41B-F4699E1D1E35}" srcOrd="6" destOrd="0" presId="urn:microsoft.com/office/officeart/2005/8/layout/list1"/>
    <dgm:cxn modelId="{63AF669D-8132-4E6D-B613-62C733EE6296}" type="presParOf" srcId="{08D7D7EF-76B7-4CDC-A750-CE20C5EC45E9}" destId="{55F0F1D8-5E09-4529-8BA3-904536D46B3D}" srcOrd="7" destOrd="0" presId="urn:microsoft.com/office/officeart/2005/8/layout/list1"/>
    <dgm:cxn modelId="{F434433B-AE36-4102-A4C9-C7E5D3357EDF}" type="presParOf" srcId="{08D7D7EF-76B7-4CDC-A750-CE20C5EC45E9}" destId="{5D0D0A97-EF9C-4166-A52F-7F23995543D9}" srcOrd="8" destOrd="0" presId="urn:microsoft.com/office/officeart/2005/8/layout/list1"/>
    <dgm:cxn modelId="{F241C86F-6ED3-4966-9567-F48F4A652AE1}" type="presParOf" srcId="{5D0D0A97-EF9C-4166-A52F-7F23995543D9}" destId="{CA752C81-D4F2-4021-96CD-B5BE329B9F92}" srcOrd="0" destOrd="0" presId="urn:microsoft.com/office/officeart/2005/8/layout/list1"/>
    <dgm:cxn modelId="{BED7DBED-BB98-4006-A649-621344789BEC}" type="presParOf" srcId="{5D0D0A97-EF9C-4166-A52F-7F23995543D9}" destId="{70C2D828-16E1-4E7F-ADD2-D2B771400BDC}" srcOrd="1" destOrd="0" presId="urn:microsoft.com/office/officeart/2005/8/layout/list1"/>
    <dgm:cxn modelId="{EDD47A43-DFAD-4CAE-BE2A-7702368462BA}" type="presParOf" srcId="{08D7D7EF-76B7-4CDC-A750-CE20C5EC45E9}" destId="{2E1F06BB-40C0-482E-9B9E-3D9E25F8212D}" srcOrd="9" destOrd="0" presId="urn:microsoft.com/office/officeart/2005/8/layout/list1"/>
    <dgm:cxn modelId="{4F50D653-5B40-4AC9-8649-0D1DB3F1FB8C}" type="presParOf" srcId="{08D7D7EF-76B7-4CDC-A750-CE20C5EC45E9}" destId="{C6229F7B-E540-40D9-88E5-61DB63361BC3}" srcOrd="10" destOrd="0" presId="urn:microsoft.com/office/officeart/2005/8/layout/list1"/>
    <dgm:cxn modelId="{0888D209-804F-4678-9F12-F6B7301558AE}" type="presParOf" srcId="{08D7D7EF-76B7-4CDC-A750-CE20C5EC45E9}" destId="{9B46F054-A228-462B-B715-4E633B088F0A}" srcOrd="11" destOrd="0" presId="urn:microsoft.com/office/officeart/2005/8/layout/list1"/>
    <dgm:cxn modelId="{0F5C1F41-69C1-467A-9522-8D6236B5FD1E}" type="presParOf" srcId="{08D7D7EF-76B7-4CDC-A750-CE20C5EC45E9}" destId="{0A214A1C-C876-4B66-876B-396E1DD1316A}" srcOrd="12" destOrd="0" presId="urn:microsoft.com/office/officeart/2005/8/layout/list1"/>
    <dgm:cxn modelId="{06DFDE5D-E66D-4DB4-8D22-A4FD4265947B}" type="presParOf" srcId="{0A214A1C-C876-4B66-876B-396E1DD1316A}" destId="{9FDEE972-5FE7-47E5-84FD-4704EBD01C26}" srcOrd="0" destOrd="0" presId="urn:microsoft.com/office/officeart/2005/8/layout/list1"/>
    <dgm:cxn modelId="{56C9DADA-A8EA-41C9-9286-4AA5D9DACEFB}" type="presParOf" srcId="{0A214A1C-C876-4B66-876B-396E1DD1316A}" destId="{A111E8C8-B161-4A51-ADF9-4158FD7EFA66}" srcOrd="1" destOrd="0" presId="urn:microsoft.com/office/officeart/2005/8/layout/list1"/>
    <dgm:cxn modelId="{9775DD5E-7C04-45FD-AEB6-5E59EB129876}" type="presParOf" srcId="{08D7D7EF-76B7-4CDC-A750-CE20C5EC45E9}" destId="{D7044E05-2AB7-46A3-878C-BE8430BEDCC2}" srcOrd="13" destOrd="0" presId="urn:microsoft.com/office/officeart/2005/8/layout/list1"/>
    <dgm:cxn modelId="{2A0CEA2B-4D7D-4A7B-B504-378037E7B889}" type="presParOf" srcId="{08D7D7EF-76B7-4CDC-A750-CE20C5EC45E9}" destId="{C31E6C41-A269-4DC1-84CB-AD6D1E8AEEF4}" srcOrd="14" destOrd="0" presId="urn:microsoft.com/office/officeart/2005/8/layout/list1"/>
    <dgm:cxn modelId="{82603BBD-26F0-48EA-9D39-29F65A1AD4E5}" type="presParOf" srcId="{08D7D7EF-76B7-4CDC-A750-CE20C5EC45E9}" destId="{EA17A932-58D1-4E48-A516-D58E0BD05894}" srcOrd="15" destOrd="0" presId="urn:microsoft.com/office/officeart/2005/8/layout/list1"/>
    <dgm:cxn modelId="{67B9AE1C-4A58-470F-AE52-D893D41B8AEC}" type="presParOf" srcId="{08D7D7EF-76B7-4CDC-A750-CE20C5EC45E9}" destId="{DAB966F8-BABE-456B-9158-BF45D05C21B7}" srcOrd="16" destOrd="0" presId="urn:microsoft.com/office/officeart/2005/8/layout/list1"/>
    <dgm:cxn modelId="{91A21347-BB73-43B6-9F08-E1D298CBEB97}" type="presParOf" srcId="{DAB966F8-BABE-456B-9158-BF45D05C21B7}" destId="{CDDEB338-6959-46D5-B704-5F317C3409FC}" srcOrd="0" destOrd="0" presId="urn:microsoft.com/office/officeart/2005/8/layout/list1"/>
    <dgm:cxn modelId="{7B89E774-B5B7-4524-8277-890674AA8893}" type="presParOf" srcId="{DAB966F8-BABE-456B-9158-BF45D05C21B7}" destId="{B62766A0-C536-46E1-9323-7D560A54E7A6}" srcOrd="1" destOrd="0" presId="urn:microsoft.com/office/officeart/2005/8/layout/list1"/>
    <dgm:cxn modelId="{D56F0FA3-0622-4C5F-85DF-630E4FF4CF5A}" type="presParOf" srcId="{08D7D7EF-76B7-4CDC-A750-CE20C5EC45E9}" destId="{09433616-53D7-4405-A475-EB50ADE4FDB4}" srcOrd="17" destOrd="0" presId="urn:microsoft.com/office/officeart/2005/8/layout/list1"/>
    <dgm:cxn modelId="{97BED3CA-FEC1-47ED-BCF0-5B6EC7F61F29}" type="presParOf" srcId="{08D7D7EF-76B7-4CDC-A750-CE20C5EC45E9}" destId="{30A79C4A-2C06-4425-9E1C-6B202AD79E10}" srcOrd="18" destOrd="0" presId="urn:microsoft.com/office/officeart/2005/8/layout/list1"/>
    <dgm:cxn modelId="{D10331BE-43D9-40A5-8ADE-68DB2087E6EB}" type="presParOf" srcId="{08D7D7EF-76B7-4CDC-A750-CE20C5EC45E9}" destId="{16D056F2-D8AA-4A1B-A500-9E0D80A04919}" srcOrd="19" destOrd="0" presId="urn:microsoft.com/office/officeart/2005/8/layout/list1"/>
    <dgm:cxn modelId="{C7C32461-115D-476D-B449-1988E4452C29}" type="presParOf" srcId="{08D7D7EF-76B7-4CDC-A750-CE20C5EC45E9}" destId="{4C7D01CA-F622-4E04-A235-8E7F6E6CEC36}" srcOrd="20" destOrd="0" presId="urn:microsoft.com/office/officeart/2005/8/layout/list1"/>
    <dgm:cxn modelId="{1995D745-B228-4077-A618-9080A8C16EF3}" type="presParOf" srcId="{4C7D01CA-F622-4E04-A235-8E7F6E6CEC36}" destId="{62F046EC-7E75-4B58-B70E-D98BA5501664}" srcOrd="0" destOrd="0" presId="urn:microsoft.com/office/officeart/2005/8/layout/list1"/>
    <dgm:cxn modelId="{48A7ACF1-6680-4532-8539-8DA3A3506D0A}" type="presParOf" srcId="{4C7D01CA-F622-4E04-A235-8E7F6E6CEC36}" destId="{1048A9E5-2DB7-4A91-847C-4E9F9492EF99}" srcOrd="1" destOrd="0" presId="urn:microsoft.com/office/officeart/2005/8/layout/list1"/>
    <dgm:cxn modelId="{795E3703-E767-4840-94B4-EB3CA412EE20}" type="presParOf" srcId="{08D7D7EF-76B7-4CDC-A750-CE20C5EC45E9}" destId="{D2B24D5B-ED63-4244-BC7A-56C9AE6FD8E0}" srcOrd="21" destOrd="0" presId="urn:microsoft.com/office/officeart/2005/8/layout/list1"/>
    <dgm:cxn modelId="{B4F2C030-57FC-47B5-823B-883BF05565DC}" type="presParOf" srcId="{08D7D7EF-76B7-4CDC-A750-CE20C5EC45E9}" destId="{B9C153BC-2DE0-4BED-AF30-EA5347CA0C70}" srcOrd="22" destOrd="0" presId="urn:microsoft.com/office/officeart/2005/8/layout/list1"/>
    <dgm:cxn modelId="{7373A36A-8857-4777-BAB8-4813344A6731}" type="presParOf" srcId="{08D7D7EF-76B7-4CDC-A750-CE20C5EC45E9}" destId="{A0CD4D90-812E-4553-A0C9-13481C922FA8}" srcOrd="23" destOrd="0" presId="urn:microsoft.com/office/officeart/2005/8/layout/list1"/>
    <dgm:cxn modelId="{4E7E662C-5B51-4E3A-A826-9EA819EEA84D}" type="presParOf" srcId="{08D7D7EF-76B7-4CDC-A750-CE20C5EC45E9}" destId="{5CA1D1BE-2F21-4503-A723-0BC1B1261073}" srcOrd="24" destOrd="0" presId="urn:microsoft.com/office/officeart/2005/8/layout/list1"/>
    <dgm:cxn modelId="{FEB6F3D7-C588-49AC-BDBA-690DB6A0A6E8}" type="presParOf" srcId="{5CA1D1BE-2F21-4503-A723-0BC1B1261073}" destId="{04036BC3-F8CA-4B05-91F2-F5FFF1424E90}" srcOrd="0" destOrd="0" presId="urn:microsoft.com/office/officeart/2005/8/layout/list1"/>
    <dgm:cxn modelId="{389113E6-54AF-40F5-AEF0-1205FC88FB0F}" type="presParOf" srcId="{5CA1D1BE-2F21-4503-A723-0BC1B1261073}" destId="{6347B6A8-675A-4543-BF84-51CDB0B5DEC9}" srcOrd="1" destOrd="0" presId="urn:microsoft.com/office/officeart/2005/8/layout/list1"/>
    <dgm:cxn modelId="{8CE423F7-75BA-4E13-9D47-25E1E528E0B0}" type="presParOf" srcId="{08D7D7EF-76B7-4CDC-A750-CE20C5EC45E9}" destId="{E77B3C5A-E41E-4520-BE8E-A8E0A4F56CE5}" srcOrd="25" destOrd="0" presId="urn:microsoft.com/office/officeart/2005/8/layout/list1"/>
    <dgm:cxn modelId="{970D3046-4C72-425D-B0C2-B30639EB7BC0}" type="presParOf" srcId="{08D7D7EF-76B7-4CDC-A750-CE20C5EC45E9}" destId="{CBD10E89-884C-4525-B98E-D4986E06EF2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1#59" qsCatId="simple" csTypeId="urn:microsoft.com/office/officeart/2005/8/colors/accent1_2#59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smtClean="0"/>
            <a:t>Terminal-Host v Client/Server Processing</a:t>
          </a:r>
          <a:endParaRPr lang="en-US" sz="2800" b="0" dirty="0"/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smtClean="0"/>
            <a:t>E-Mail</a:t>
          </a:r>
          <a:endParaRPr lang="en-US" sz="3600" b="1" dirty="0"/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Voice over IP</a:t>
          </a:r>
          <a:endParaRPr lang="en-US" sz="2800" dirty="0"/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HTTP and HTML</a:t>
          </a:r>
          <a:endParaRPr lang="en-US" sz="2800" dirty="0"/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787DD5E-A118-4159-BAE5-A1F8FDD7D90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Peer-to-Peer (P2P) Applications</a:t>
          </a:r>
          <a:endParaRPr lang="en-US" sz="2800" dirty="0"/>
        </a:p>
      </dgm:t>
    </dgm:pt>
    <dgm:pt modelId="{E74968AB-5B42-4D14-8537-9A2D86625B69}" type="parTrans" cxnId="{B041B5A7-B880-40F7-BDF3-0C8065763F9C}">
      <dgm:prSet/>
      <dgm:spPr/>
      <dgm:t>
        <a:bodyPr/>
        <a:lstStyle/>
        <a:p>
          <a:endParaRPr lang="en-US"/>
        </a:p>
      </dgm:t>
    </dgm:pt>
    <dgm:pt modelId="{7171FC6B-A5C8-4A33-9159-3D7B86F48BA0}" type="sibTrans" cxnId="{B041B5A7-B880-40F7-BDF3-0C8065763F9C}">
      <dgm:prSet/>
      <dgm:spPr/>
      <dgm:t>
        <a:bodyPr/>
        <a:lstStyle/>
        <a:p>
          <a:endParaRPr lang="en-US"/>
        </a:p>
      </dgm:t>
    </dgm:pt>
    <dgm:pt modelId="{00AF7992-F586-4076-89A1-C009EE2EB09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Cloud Computing</a:t>
          </a:r>
          <a:endParaRPr lang="en-US" sz="2400" dirty="0"/>
        </a:p>
      </dgm:t>
    </dgm:pt>
    <dgm:pt modelId="{C6276DF3-7AC5-4847-B319-64723ACA2BD6}" type="parTrans" cxnId="{56C9718B-54AA-4034-A51B-27B8E030536C}">
      <dgm:prSet/>
      <dgm:spPr/>
      <dgm:t>
        <a:bodyPr/>
        <a:lstStyle/>
        <a:p>
          <a:endParaRPr lang="en-US"/>
        </a:p>
      </dgm:t>
    </dgm:pt>
    <dgm:pt modelId="{965E6D6C-FC6E-45F4-81B6-8A1C4D470284}" type="sibTrans" cxnId="{56C9718B-54AA-4034-A51B-27B8E030536C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Service-Oriented Architectures</a:t>
          </a:r>
          <a:endParaRPr lang="en-US" sz="2800" dirty="0"/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CA5B3-CF4D-4CBB-A57A-5BFDD6A2E2B7}" type="pres">
      <dgm:prSet presAssocID="{FDDFCEB3-D85D-41D5-BE70-F55F833AB9CF}" presName="parentLin" presStyleCnt="0"/>
      <dgm:spPr/>
    </dgm:pt>
    <dgm:pt modelId="{782BD966-BEB2-467D-95DB-90EBB95FF10B}" type="pres">
      <dgm:prSet presAssocID="{FDDFCEB3-D85D-41D5-BE70-F55F833AB9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02D1-C264-4B0C-80D7-C8835D57F01C}" type="pres">
      <dgm:prSet presAssocID="{FDDFCEB3-D85D-41D5-BE70-F55F833AB9CF}" presName="negativeSpace" presStyleCnt="0"/>
      <dgm:spPr/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</dgm:pt>
    <dgm:pt modelId="{3CB82DDF-9C52-4FF2-902A-6E26DE4D7B40}" type="pres">
      <dgm:prSet presAssocID="{2C86EB79-3BC9-445C-A3CE-85562538D985}" presName="spaceBetweenRectangles" presStyleCnt="0"/>
      <dgm:spPr/>
    </dgm:pt>
    <dgm:pt modelId="{0B3F144F-8C8D-4738-90D2-EC7C3946E4A6}" type="pres">
      <dgm:prSet presAssocID="{0A081AEC-8248-4DAF-A528-AF8004ED536F}" presName="parentLin" presStyleCnt="0"/>
      <dgm:spPr/>
    </dgm:pt>
    <dgm:pt modelId="{05109C4D-C47D-4B53-9FD7-3B9155313FBC}" type="pres">
      <dgm:prSet presAssocID="{0A081AEC-8248-4DAF-A528-AF8004ED53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4528-6BD7-4D8F-B6DF-B97F1D510D61}" type="pres">
      <dgm:prSet presAssocID="{0A081AEC-8248-4DAF-A528-AF8004ED536F}" presName="negativeSpace" presStyleCnt="0"/>
      <dgm:spPr/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</dgm:pt>
    <dgm:pt modelId="{55F0F1D8-5E09-4529-8BA3-904536D46B3D}" type="pres">
      <dgm:prSet presAssocID="{12799D31-3202-44D4-81A7-339C91B043D5}" presName="spaceBetweenRectangles" presStyleCnt="0"/>
      <dgm:spPr/>
    </dgm:pt>
    <dgm:pt modelId="{5D0D0A97-EF9C-4166-A52F-7F23995543D9}" type="pres">
      <dgm:prSet presAssocID="{038D6E2C-EF3B-4F45-B09F-052A2F076B8E}" presName="parentLin" presStyleCnt="0"/>
      <dgm:spPr/>
    </dgm:pt>
    <dgm:pt modelId="{CA752C81-D4F2-4021-96CD-B5BE329B9F92}" type="pres">
      <dgm:prSet presAssocID="{038D6E2C-EF3B-4F45-B09F-052A2F076B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06BB-40C0-482E-9B9E-3D9E25F8212D}" type="pres">
      <dgm:prSet presAssocID="{038D6E2C-EF3B-4F45-B09F-052A2F076B8E}" presName="negativeSpace" presStyleCnt="0"/>
      <dgm:spPr/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</dgm:pt>
    <dgm:pt modelId="{9B46F054-A228-462B-B715-4E633B088F0A}" type="pres">
      <dgm:prSet presAssocID="{26ED8026-FB1D-44BE-8B11-4B1D633EDF66}" presName="spaceBetweenRectangles" presStyleCnt="0"/>
      <dgm:spPr/>
    </dgm:pt>
    <dgm:pt modelId="{0A214A1C-C876-4B66-876B-396E1DD1316A}" type="pres">
      <dgm:prSet presAssocID="{05E7C54C-0668-455D-A814-C5155608753B}" presName="parentLin" presStyleCnt="0"/>
      <dgm:spPr/>
    </dgm:pt>
    <dgm:pt modelId="{9FDEE972-5FE7-47E5-84FD-4704EBD01C26}" type="pres">
      <dgm:prSet presAssocID="{05E7C54C-0668-455D-A814-C5155608753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44E05-2AB7-46A3-878C-BE8430BEDCC2}" type="pres">
      <dgm:prSet presAssocID="{05E7C54C-0668-455D-A814-C5155608753B}" presName="negativeSpace" presStyleCnt="0"/>
      <dgm:spPr/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</dgm:pt>
    <dgm:pt modelId="{EA17A932-58D1-4E48-A516-D58E0BD05894}" type="pres">
      <dgm:prSet presAssocID="{E4CA69FE-A0D2-44C6-8ACB-CE2C52119F15}" presName="spaceBetweenRectangles" presStyleCnt="0"/>
      <dgm:spPr/>
    </dgm:pt>
    <dgm:pt modelId="{DAB966F8-BABE-456B-9158-BF45D05C21B7}" type="pres">
      <dgm:prSet presAssocID="{00AF7992-F586-4076-89A1-C009EE2EB095}" presName="parentLin" presStyleCnt="0"/>
      <dgm:spPr/>
    </dgm:pt>
    <dgm:pt modelId="{CDDEB338-6959-46D5-B704-5F317C3409FC}" type="pres">
      <dgm:prSet presAssocID="{00AF7992-F586-4076-89A1-C009EE2EB095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B62766A0-C536-46E1-9323-7D560A54E7A6}" type="pres">
      <dgm:prSet presAssocID="{00AF7992-F586-4076-89A1-C009EE2EB095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33616-53D7-4405-A475-EB50ADE4FDB4}" type="pres">
      <dgm:prSet presAssocID="{00AF7992-F586-4076-89A1-C009EE2EB095}" presName="negativeSpace" presStyleCnt="0"/>
      <dgm:spPr/>
    </dgm:pt>
    <dgm:pt modelId="{30A79C4A-2C06-4425-9E1C-6B202AD79E10}" type="pres">
      <dgm:prSet presAssocID="{00AF7992-F586-4076-89A1-C009EE2EB095}" presName="childText" presStyleLbl="conFgAcc1" presStyleIdx="4" presStyleCnt="7">
        <dgm:presLayoutVars>
          <dgm:bulletEnabled val="1"/>
        </dgm:presLayoutVars>
      </dgm:prSet>
      <dgm:spPr/>
    </dgm:pt>
    <dgm:pt modelId="{16D056F2-D8AA-4A1B-A500-9E0D80A04919}" type="pres">
      <dgm:prSet presAssocID="{965E6D6C-FC6E-45F4-81B6-8A1C4D470284}" presName="spaceBetweenRectangles" presStyleCnt="0"/>
      <dgm:spPr/>
    </dgm:pt>
    <dgm:pt modelId="{4C7D01CA-F622-4E04-A235-8E7F6E6CEC36}" type="pres">
      <dgm:prSet presAssocID="{734C166E-EDA5-45FF-8FAC-479636500EC8}" presName="parentLin" presStyleCnt="0"/>
      <dgm:spPr/>
    </dgm:pt>
    <dgm:pt modelId="{62F046EC-7E75-4B58-B70E-D98BA5501664}" type="pres">
      <dgm:prSet presAssocID="{734C166E-EDA5-45FF-8FAC-479636500EC8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048A9E5-2DB7-4A91-847C-4E9F9492EF99}" type="pres">
      <dgm:prSet presAssocID="{734C166E-EDA5-45FF-8FAC-479636500EC8}" presName="parentText" presStyleLbl="node1" presStyleIdx="5" presStyleCnt="7" custScaleX="142857" custScaleY="94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4D5B-ED63-4244-BC7A-56C9AE6FD8E0}" type="pres">
      <dgm:prSet presAssocID="{734C166E-EDA5-45FF-8FAC-479636500EC8}" presName="negativeSpace" presStyleCnt="0"/>
      <dgm:spPr/>
    </dgm:pt>
    <dgm:pt modelId="{B9C153BC-2DE0-4BED-AF30-EA5347CA0C70}" type="pres">
      <dgm:prSet presAssocID="{734C166E-EDA5-45FF-8FAC-479636500EC8}" presName="childText" presStyleLbl="conFgAcc1" presStyleIdx="5" presStyleCnt="7">
        <dgm:presLayoutVars>
          <dgm:bulletEnabled val="1"/>
        </dgm:presLayoutVars>
      </dgm:prSet>
      <dgm:spPr/>
    </dgm:pt>
    <dgm:pt modelId="{A0CD4D90-812E-4553-A0C9-13481C922FA8}" type="pres">
      <dgm:prSet presAssocID="{EDBE3A90-9FC8-4486-B82E-01FB3341A5CE}" presName="spaceBetweenRectangles" presStyleCnt="0"/>
      <dgm:spPr/>
    </dgm:pt>
    <dgm:pt modelId="{5CA1D1BE-2F21-4503-A723-0BC1B1261073}" type="pres">
      <dgm:prSet presAssocID="{7787DD5E-A118-4159-BAE5-A1F8FDD7D90C}" presName="parentLin" presStyleCnt="0"/>
      <dgm:spPr/>
    </dgm:pt>
    <dgm:pt modelId="{04036BC3-F8CA-4B05-91F2-F5FFF1424E90}" type="pres">
      <dgm:prSet presAssocID="{7787DD5E-A118-4159-BAE5-A1F8FDD7D90C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6347B6A8-675A-4543-BF84-51CDB0B5DEC9}" type="pres">
      <dgm:prSet presAssocID="{7787DD5E-A118-4159-BAE5-A1F8FDD7D90C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B3C5A-E41E-4520-BE8E-A8E0A4F56CE5}" type="pres">
      <dgm:prSet presAssocID="{7787DD5E-A118-4159-BAE5-A1F8FDD7D90C}" presName="negativeSpace" presStyleCnt="0"/>
      <dgm:spPr/>
    </dgm:pt>
    <dgm:pt modelId="{CBD10E89-884C-4525-B98E-D4986E06EF26}" type="pres">
      <dgm:prSet presAssocID="{7787DD5E-A118-4159-BAE5-A1F8FDD7D90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826B7DE-42D2-46D5-87F0-344A364F1B38}" type="presOf" srcId="{734C166E-EDA5-45FF-8FAC-479636500EC8}" destId="{62F046EC-7E75-4B58-B70E-D98BA5501664}" srcOrd="0" destOrd="0" presId="urn:microsoft.com/office/officeart/2005/8/layout/list1"/>
    <dgm:cxn modelId="{66081CF5-62B0-49AA-B6D4-3FF7C3628D67}" type="presOf" srcId="{440C20CC-C996-45B9-A5B6-EBBB57CEA719}" destId="{08D7D7EF-76B7-4CDC-A750-CE20C5EC45E9}" srcOrd="0" destOrd="0" presId="urn:microsoft.com/office/officeart/2005/8/layout/list1"/>
    <dgm:cxn modelId="{97E78BC6-80C3-4875-99FF-4DA05C0916F7}" type="presOf" srcId="{FDDFCEB3-D85D-41D5-BE70-F55F833AB9CF}" destId="{99BCB51E-A37A-4EB3-AB4C-A979A8A01F38}" srcOrd="1" destOrd="0" presId="urn:microsoft.com/office/officeart/2005/8/layout/list1"/>
    <dgm:cxn modelId="{E08DADAA-46B0-43CB-88BD-BC2D93095DB8}" type="presOf" srcId="{00AF7992-F586-4076-89A1-C009EE2EB095}" destId="{CDDEB338-6959-46D5-B704-5F317C3409FC}" srcOrd="0" destOrd="0" presId="urn:microsoft.com/office/officeart/2005/8/layout/list1"/>
    <dgm:cxn modelId="{B735F855-5584-4F03-9422-B11D99475FF7}" type="presOf" srcId="{038D6E2C-EF3B-4F45-B09F-052A2F076B8E}" destId="{CA752C81-D4F2-4021-96CD-B5BE329B9F92}" srcOrd="0" destOrd="0" presId="urn:microsoft.com/office/officeart/2005/8/layout/list1"/>
    <dgm:cxn modelId="{56C9718B-54AA-4034-A51B-27B8E030536C}" srcId="{440C20CC-C996-45B9-A5B6-EBBB57CEA719}" destId="{00AF7992-F586-4076-89A1-C009EE2EB095}" srcOrd="4" destOrd="0" parTransId="{C6276DF3-7AC5-4847-B319-64723ACA2BD6}" sibTransId="{965E6D6C-FC6E-45F4-81B6-8A1C4D470284}"/>
    <dgm:cxn modelId="{F44C0A75-7853-48BF-B46C-2F903C8F80DC}" type="presOf" srcId="{7787DD5E-A118-4159-BAE5-A1F8FDD7D90C}" destId="{04036BC3-F8CA-4B05-91F2-F5FFF1424E90}" srcOrd="0" destOrd="0" presId="urn:microsoft.com/office/officeart/2005/8/layout/list1"/>
    <dgm:cxn modelId="{435F2CD0-3D7D-4677-AA04-515AFE72BC43}" type="presOf" srcId="{05E7C54C-0668-455D-A814-C5155608753B}" destId="{A111E8C8-B161-4A51-ADF9-4158FD7EFA66}" srcOrd="1" destOrd="0" presId="urn:microsoft.com/office/officeart/2005/8/layout/list1"/>
    <dgm:cxn modelId="{08E5B56B-4200-42EA-A273-1179F51DBB12}" srcId="{440C20CC-C996-45B9-A5B6-EBBB57CEA719}" destId="{734C166E-EDA5-45FF-8FAC-479636500EC8}" srcOrd="5" destOrd="0" parTransId="{571944A3-06F5-408D-88EA-950B6A023211}" sibTransId="{EDBE3A90-9FC8-4486-B82E-01FB3341A5CE}"/>
    <dgm:cxn modelId="{FDC43442-3D10-462D-B416-944C6D7CE652}" type="presOf" srcId="{7787DD5E-A118-4159-BAE5-A1F8FDD7D90C}" destId="{6347B6A8-675A-4543-BF84-51CDB0B5DEC9}" srcOrd="1" destOrd="0" presId="urn:microsoft.com/office/officeart/2005/8/layout/list1"/>
    <dgm:cxn modelId="{F26F8B3E-FCA6-4A26-AEF7-C6B5F67EC69E}" type="presOf" srcId="{00AF7992-F586-4076-89A1-C009EE2EB095}" destId="{B62766A0-C536-46E1-9323-7D560A54E7A6}" srcOrd="1" destOrd="0" presId="urn:microsoft.com/office/officeart/2005/8/layout/list1"/>
    <dgm:cxn modelId="{B041B5A7-B880-40F7-BDF3-0C8065763F9C}" srcId="{440C20CC-C996-45B9-A5B6-EBBB57CEA719}" destId="{7787DD5E-A118-4159-BAE5-A1F8FDD7D90C}" srcOrd="6" destOrd="0" parTransId="{E74968AB-5B42-4D14-8537-9A2D86625B69}" sibTransId="{7171FC6B-A5C8-4A33-9159-3D7B86F48BA0}"/>
    <dgm:cxn modelId="{15BBCF06-E9D4-423C-8A7D-0A906DA5C7B8}" type="presOf" srcId="{FDDFCEB3-D85D-41D5-BE70-F55F833AB9CF}" destId="{782BD966-BEB2-467D-95DB-90EBB95FF10B}" srcOrd="0" destOrd="0" presId="urn:microsoft.com/office/officeart/2005/8/layout/list1"/>
    <dgm:cxn modelId="{01332174-F367-4E5C-AA9A-7A4155AE8E79}" type="presOf" srcId="{0A081AEC-8248-4DAF-A528-AF8004ED536F}" destId="{05109C4D-C47D-4B53-9FD7-3B9155313FBC}" srcOrd="0" destOrd="0" presId="urn:microsoft.com/office/officeart/2005/8/layout/list1"/>
    <dgm:cxn modelId="{67A846D4-0B8C-431A-9840-BE0F7E5138DF}" type="presOf" srcId="{734C166E-EDA5-45FF-8FAC-479636500EC8}" destId="{1048A9E5-2DB7-4A91-847C-4E9F9492EF99}" srcOrd="1" destOrd="0" presId="urn:microsoft.com/office/officeart/2005/8/layout/list1"/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070BFF4C-3F99-42BF-AE3B-363A331C4F00}" type="presOf" srcId="{0A081AEC-8248-4DAF-A528-AF8004ED536F}" destId="{6816AD51-5A02-4278-9D16-501A620036D8}" srcOrd="1" destOrd="0" presId="urn:microsoft.com/office/officeart/2005/8/layout/list1"/>
    <dgm:cxn modelId="{D6BC7931-03BB-407A-89A0-760D22AC4382}" type="presOf" srcId="{05E7C54C-0668-455D-A814-C5155608753B}" destId="{9FDEE972-5FE7-47E5-84FD-4704EBD01C26}" srcOrd="0" destOrd="0" presId="urn:microsoft.com/office/officeart/2005/8/layout/list1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C5115C68-A31B-4BCC-856A-39C217EBF131}" type="presOf" srcId="{038D6E2C-EF3B-4F45-B09F-052A2F076B8E}" destId="{70C2D828-16E1-4E7F-ADD2-D2B771400BDC}" srcOrd="1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07E1F2FE-754C-46C9-A27B-1BE67D0E9169}" type="presParOf" srcId="{08D7D7EF-76B7-4CDC-A750-CE20C5EC45E9}" destId="{F4BCA5B3-CF4D-4CBB-A57A-5BFDD6A2E2B7}" srcOrd="0" destOrd="0" presId="urn:microsoft.com/office/officeart/2005/8/layout/list1"/>
    <dgm:cxn modelId="{951C1490-0A89-4ACD-9F4F-CF7CCCD38EBC}" type="presParOf" srcId="{F4BCA5B3-CF4D-4CBB-A57A-5BFDD6A2E2B7}" destId="{782BD966-BEB2-467D-95DB-90EBB95FF10B}" srcOrd="0" destOrd="0" presId="urn:microsoft.com/office/officeart/2005/8/layout/list1"/>
    <dgm:cxn modelId="{FC4A6079-5ADF-4A70-9618-F393BB8E93DF}" type="presParOf" srcId="{F4BCA5B3-CF4D-4CBB-A57A-5BFDD6A2E2B7}" destId="{99BCB51E-A37A-4EB3-AB4C-A979A8A01F38}" srcOrd="1" destOrd="0" presId="urn:microsoft.com/office/officeart/2005/8/layout/list1"/>
    <dgm:cxn modelId="{C3CFCA57-59BC-471F-A874-B9E03CED9F0A}" type="presParOf" srcId="{08D7D7EF-76B7-4CDC-A750-CE20C5EC45E9}" destId="{DDAB02D1-C264-4B0C-80D7-C8835D57F01C}" srcOrd="1" destOrd="0" presId="urn:microsoft.com/office/officeart/2005/8/layout/list1"/>
    <dgm:cxn modelId="{0CCDACDC-B49C-4B0B-9149-DF542C811592}" type="presParOf" srcId="{08D7D7EF-76B7-4CDC-A750-CE20C5EC45E9}" destId="{035A2F41-E1AE-44ED-8F0D-1E9A56A809AA}" srcOrd="2" destOrd="0" presId="urn:microsoft.com/office/officeart/2005/8/layout/list1"/>
    <dgm:cxn modelId="{7BB3692D-AF10-4C9A-8C05-F2C1E25816EB}" type="presParOf" srcId="{08D7D7EF-76B7-4CDC-A750-CE20C5EC45E9}" destId="{3CB82DDF-9C52-4FF2-902A-6E26DE4D7B40}" srcOrd="3" destOrd="0" presId="urn:microsoft.com/office/officeart/2005/8/layout/list1"/>
    <dgm:cxn modelId="{99F5FBC7-6936-4509-8F8F-E4AC77BE203D}" type="presParOf" srcId="{08D7D7EF-76B7-4CDC-A750-CE20C5EC45E9}" destId="{0B3F144F-8C8D-4738-90D2-EC7C3946E4A6}" srcOrd="4" destOrd="0" presId="urn:microsoft.com/office/officeart/2005/8/layout/list1"/>
    <dgm:cxn modelId="{149570DB-C4C9-4B81-9FAE-4EAD283950A2}" type="presParOf" srcId="{0B3F144F-8C8D-4738-90D2-EC7C3946E4A6}" destId="{05109C4D-C47D-4B53-9FD7-3B9155313FBC}" srcOrd="0" destOrd="0" presId="urn:microsoft.com/office/officeart/2005/8/layout/list1"/>
    <dgm:cxn modelId="{7257FBF7-A4E3-4BEC-965E-82CE5887B501}" type="presParOf" srcId="{0B3F144F-8C8D-4738-90D2-EC7C3946E4A6}" destId="{6816AD51-5A02-4278-9D16-501A620036D8}" srcOrd="1" destOrd="0" presId="urn:microsoft.com/office/officeart/2005/8/layout/list1"/>
    <dgm:cxn modelId="{3BFE8DD3-F4C9-4992-873B-4BDC34569C84}" type="presParOf" srcId="{08D7D7EF-76B7-4CDC-A750-CE20C5EC45E9}" destId="{1E1D4528-6BD7-4D8F-B6DF-B97F1D510D61}" srcOrd="5" destOrd="0" presId="urn:microsoft.com/office/officeart/2005/8/layout/list1"/>
    <dgm:cxn modelId="{9B939E4C-0243-4AFD-9CBD-95AA4D1A0A99}" type="presParOf" srcId="{08D7D7EF-76B7-4CDC-A750-CE20C5EC45E9}" destId="{E1E754EB-A47D-441E-B41B-F4699E1D1E35}" srcOrd="6" destOrd="0" presId="urn:microsoft.com/office/officeart/2005/8/layout/list1"/>
    <dgm:cxn modelId="{B3037F3B-3C56-4693-868D-9B1D74EEA23F}" type="presParOf" srcId="{08D7D7EF-76B7-4CDC-A750-CE20C5EC45E9}" destId="{55F0F1D8-5E09-4529-8BA3-904536D46B3D}" srcOrd="7" destOrd="0" presId="urn:microsoft.com/office/officeart/2005/8/layout/list1"/>
    <dgm:cxn modelId="{6474F90A-F139-4461-BEF9-2CACA709CFB1}" type="presParOf" srcId="{08D7D7EF-76B7-4CDC-A750-CE20C5EC45E9}" destId="{5D0D0A97-EF9C-4166-A52F-7F23995543D9}" srcOrd="8" destOrd="0" presId="urn:microsoft.com/office/officeart/2005/8/layout/list1"/>
    <dgm:cxn modelId="{83663CD3-B95E-4F01-B2CC-9DE8F321747B}" type="presParOf" srcId="{5D0D0A97-EF9C-4166-A52F-7F23995543D9}" destId="{CA752C81-D4F2-4021-96CD-B5BE329B9F92}" srcOrd="0" destOrd="0" presId="urn:microsoft.com/office/officeart/2005/8/layout/list1"/>
    <dgm:cxn modelId="{C5948836-670B-4A04-B4F1-E512B5909FD2}" type="presParOf" srcId="{5D0D0A97-EF9C-4166-A52F-7F23995543D9}" destId="{70C2D828-16E1-4E7F-ADD2-D2B771400BDC}" srcOrd="1" destOrd="0" presId="urn:microsoft.com/office/officeart/2005/8/layout/list1"/>
    <dgm:cxn modelId="{E286E2A2-2AE8-4324-87B4-A306D164DE12}" type="presParOf" srcId="{08D7D7EF-76B7-4CDC-A750-CE20C5EC45E9}" destId="{2E1F06BB-40C0-482E-9B9E-3D9E25F8212D}" srcOrd="9" destOrd="0" presId="urn:microsoft.com/office/officeart/2005/8/layout/list1"/>
    <dgm:cxn modelId="{1B1B8458-EF0F-4F79-B3F0-3395D4B03474}" type="presParOf" srcId="{08D7D7EF-76B7-4CDC-A750-CE20C5EC45E9}" destId="{C6229F7B-E540-40D9-88E5-61DB63361BC3}" srcOrd="10" destOrd="0" presId="urn:microsoft.com/office/officeart/2005/8/layout/list1"/>
    <dgm:cxn modelId="{471434EE-8B24-40CA-8740-F854F119A9A5}" type="presParOf" srcId="{08D7D7EF-76B7-4CDC-A750-CE20C5EC45E9}" destId="{9B46F054-A228-462B-B715-4E633B088F0A}" srcOrd="11" destOrd="0" presId="urn:microsoft.com/office/officeart/2005/8/layout/list1"/>
    <dgm:cxn modelId="{AD290F06-40A8-4A70-BF9D-E78F9742915A}" type="presParOf" srcId="{08D7D7EF-76B7-4CDC-A750-CE20C5EC45E9}" destId="{0A214A1C-C876-4B66-876B-396E1DD1316A}" srcOrd="12" destOrd="0" presId="urn:microsoft.com/office/officeart/2005/8/layout/list1"/>
    <dgm:cxn modelId="{6F0BC768-D477-433B-A6D9-C9A801A02764}" type="presParOf" srcId="{0A214A1C-C876-4B66-876B-396E1DD1316A}" destId="{9FDEE972-5FE7-47E5-84FD-4704EBD01C26}" srcOrd="0" destOrd="0" presId="urn:microsoft.com/office/officeart/2005/8/layout/list1"/>
    <dgm:cxn modelId="{6148AB98-9B12-4E1A-A3E7-D9E091F8B5C2}" type="presParOf" srcId="{0A214A1C-C876-4B66-876B-396E1DD1316A}" destId="{A111E8C8-B161-4A51-ADF9-4158FD7EFA66}" srcOrd="1" destOrd="0" presId="urn:microsoft.com/office/officeart/2005/8/layout/list1"/>
    <dgm:cxn modelId="{1A42DDC5-DCF7-4982-9440-D4D4B5926D24}" type="presParOf" srcId="{08D7D7EF-76B7-4CDC-A750-CE20C5EC45E9}" destId="{D7044E05-2AB7-46A3-878C-BE8430BEDCC2}" srcOrd="13" destOrd="0" presId="urn:microsoft.com/office/officeart/2005/8/layout/list1"/>
    <dgm:cxn modelId="{779C7D97-ADA3-4EAA-BC8E-240B2FEB71A2}" type="presParOf" srcId="{08D7D7EF-76B7-4CDC-A750-CE20C5EC45E9}" destId="{C31E6C41-A269-4DC1-84CB-AD6D1E8AEEF4}" srcOrd="14" destOrd="0" presId="urn:microsoft.com/office/officeart/2005/8/layout/list1"/>
    <dgm:cxn modelId="{3CAB2BCB-1782-4CAF-8C62-41B883789E00}" type="presParOf" srcId="{08D7D7EF-76B7-4CDC-A750-CE20C5EC45E9}" destId="{EA17A932-58D1-4E48-A516-D58E0BD05894}" srcOrd="15" destOrd="0" presId="urn:microsoft.com/office/officeart/2005/8/layout/list1"/>
    <dgm:cxn modelId="{3D00CBCB-60D8-45F4-9A20-F9235DE3DE6E}" type="presParOf" srcId="{08D7D7EF-76B7-4CDC-A750-CE20C5EC45E9}" destId="{DAB966F8-BABE-456B-9158-BF45D05C21B7}" srcOrd="16" destOrd="0" presId="urn:microsoft.com/office/officeart/2005/8/layout/list1"/>
    <dgm:cxn modelId="{6C6765E8-5C95-4C71-8559-4BD3733158F5}" type="presParOf" srcId="{DAB966F8-BABE-456B-9158-BF45D05C21B7}" destId="{CDDEB338-6959-46D5-B704-5F317C3409FC}" srcOrd="0" destOrd="0" presId="urn:microsoft.com/office/officeart/2005/8/layout/list1"/>
    <dgm:cxn modelId="{DBC430CE-B419-4B0E-9197-E67C85ABA22C}" type="presParOf" srcId="{DAB966F8-BABE-456B-9158-BF45D05C21B7}" destId="{B62766A0-C536-46E1-9323-7D560A54E7A6}" srcOrd="1" destOrd="0" presId="urn:microsoft.com/office/officeart/2005/8/layout/list1"/>
    <dgm:cxn modelId="{DA2828B2-22D0-4755-9B95-106AE30AE810}" type="presParOf" srcId="{08D7D7EF-76B7-4CDC-A750-CE20C5EC45E9}" destId="{09433616-53D7-4405-A475-EB50ADE4FDB4}" srcOrd="17" destOrd="0" presId="urn:microsoft.com/office/officeart/2005/8/layout/list1"/>
    <dgm:cxn modelId="{21D636ED-BD10-4F85-9C57-16D75D63E2A4}" type="presParOf" srcId="{08D7D7EF-76B7-4CDC-A750-CE20C5EC45E9}" destId="{30A79C4A-2C06-4425-9E1C-6B202AD79E10}" srcOrd="18" destOrd="0" presId="urn:microsoft.com/office/officeart/2005/8/layout/list1"/>
    <dgm:cxn modelId="{CBE47772-73BC-4C10-9562-C3D62169DF16}" type="presParOf" srcId="{08D7D7EF-76B7-4CDC-A750-CE20C5EC45E9}" destId="{16D056F2-D8AA-4A1B-A500-9E0D80A04919}" srcOrd="19" destOrd="0" presId="urn:microsoft.com/office/officeart/2005/8/layout/list1"/>
    <dgm:cxn modelId="{B8C4C9EA-8289-4206-BB59-3F7118E72DA8}" type="presParOf" srcId="{08D7D7EF-76B7-4CDC-A750-CE20C5EC45E9}" destId="{4C7D01CA-F622-4E04-A235-8E7F6E6CEC36}" srcOrd="20" destOrd="0" presId="urn:microsoft.com/office/officeart/2005/8/layout/list1"/>
    <dgm:cxn modelId="{A01A0EBC-CF54-43EA-B8B7-3E84DCAF2F1F}" type="presParOf" srcId="{4C7D01CA-F622-4E04-A235-8E7F6E6CEC36}" destId="{62F046EC-7E75-4B58-B70E-D98BA5501664}" srcOrd="0" destOrd="0" presId="urn:microsoft.com/office/officeart/2005/8/layout/list1"/>
    <dgm:cxn modelId="{31C04B3C-A25E-4430-845F-92C7583D669D}" type="presParOf" srcId="{4C7D01CA-F622-4E04-A235-8E7F6E6CEC36}" destId="{1048A9E5-2DB7-4A91-847C-4E9F9492EF99}" srcOrd="1" destOrd="0" presId="urn:microsoft.com/office/officeart/2005/8/layout/list1"/>
    <dgm:cxn modelId="{5BBBEFF0-BB27-466D-8835-AC8561751B36}" type="presParOf" srcId="{08D7D7EF-76B7-4CDC-A750-CE20C5EC45E9}" destId="{D2B24D5B-ED63-4244-BC7A-56C9AE6FD8E0}" srcOrd="21" destOrd="0" presId="urn:microsoft.com/office/officeart/2005/8/layout/list1"/>
    <dgm:cxn modelId="{97B13A40-0DAB-4064-8F9F-AF5B786B2EF1}" type="presParOf" srcId="{08D7D7EF-76B7-4CDC-A750-CE20C5EC45E9}" destId="{B9C153BC-2DE0-4BED-AF30-EA5347CA0C70}" srcOrd="22" destOrd="0" presId="urn:microsoft.com/office/officeart/2005/8/layout/list1"/>
    <dgm:cxn modelId="{77477789-74C0-4495-8DC6-62F1653D9230}" type="presParOf" srcId="{08D7D7EF-76B7-4CDC-A750-CE20C5EC45E9}" destId="{A0CD4D90-812E-4553-A0C9-13481C922FA8}" srcOrd="23" destOrd="0" presId="urn:microsoft.com/office/officeart/2005/8/layout/list1"/>
    <dgm:cxn modelId="{F276EC6D-3613-422E-9F7B-69F97640D6BE}" type="presParOf" srcId="{08D7D7EF-76B7-4CDC-A750-CE20C5EC45E9}" destId="{5CA1D1BE-2F21-4503-A723-0BC1B1261073}" srcOrd="24" destOrd="0" presId="urn:microsoft.com/office/officeart/2005/8/layout/list1"/>
    <dgm:cxn modelId="{258584F6-FDEB-4668-A6A8-04EB0FBAD0EE}" type="presParOf" srcId="{5CA1D1BE-2F21-4503-A723-0BC1B1261073}" destId="{04036BC3-F8CA-4B05-91F2-F5FFF1424E90}" srcOrd="0" destOrd="0" presId="urn:microsoft.com/office/officeart/2005/8/layout/list1"/>
    <dgm:cxn modelId="{5AE596CB-D6D2-418D-AD8D-2DD56CF2F050}" type="presParOf" srcId="{5CA1D1BE-2F21-4503-A723-0BC1B1261073}" destId="{6347B6A8-675A-4543-BF84-51CDB0B5DEC9}" srcOrd="1" destOrd="0" presId="urn:microsoft.com/office/officeart/2005/8/layout/list1"/>
    <dgm:cxn modelId="{5FDD9FE3-8DD2-4214-B641-3610F4F978F6}" type="presParOf" srcId="{08D7D7EF-76B7-4CDC-A750-CE20C5EC45E9}" destId="{E77B3C5A-E41E-4520-BE8E-A8E0A4F56CE5}" srcOrd="25" destOrd="0" presId="urn:microsoft.com/office/officeart/2005/8/layout/list1"/>
    <dgm:cxn modelId="{D08AB098-509B-4870-A205-CC61D353DAD1}" type="presParOf" srcId="{08D7D7EF-76B7-4CDC-A750-CE20C5EC45E9}" destId="{CBD10E89-884C-4525-B98E-D4986E06EF2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1#60" qsCatId="simple" csTypeId="urn:microsoft.com/office/officeart/2005/8/colors/accent1_2#60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smtClean="0"/>
            <a:t>Terminal-Host v Client/Server Processing</a:t>
          </a:r>
          <a:endParaRPr lang="en-US" sz="2800" b="0" dirty="0"/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E-Mail</a:t>
          </a:r>
          <a:endParaRPr lang="en-US" sz="2800" dirty="0"/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smtClean="0"/>
            <a:t>Voice over IP</a:t>
          </a:r>
          <a:endParaRPr lang="en-US" sz="3600" b="1" dirty="0"/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HTTP and HTML</a:t>
          </a:r>
          <a:endParaRPr lang="en-US" sz="2800" dirty="0"/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787DD5E-A118-4159-BAE5-A1F8FDD7D90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Peer-to-Peer (P2P) Applications</a:t>
          </a:r>
          <a:endParaRPr lang="en-US" sz="2800" dirty="0"/>
        </a:p>
      </dgm:t>
    </dgm:pt>
    <dgm:pt modelId="{E74968AB-5B42-4D14-8537-9A2D86625B69}" type="parTrans" cxnId="{B041B5A7-B880-40F7-BDF3-0C8065763F9C}">
      <dgm:prSet/>
      <dgm:spPr/>
      <dgm:t>
        <a:bodyPr/>
        <a:lstStyle/>
        <a:p>
          <a:endParaRPr lang="en-US"/>
        </a:p>
      </dgm:t>
    </dgm:pt>
    <dgm:pt modelId="{7171FC6B-A5C8-4A33-9159-3D7B86F48BA0}" type="sibTrans" cxnId="{B041B5A7-B880-40F7-BDF3-0C8065763F9C}">
      <dgm:prSet/>
      <dgm:spPr/>
      <dgm:t>
        <a:bodyPr/>
        <a:lstStyle/>
        <a:p>
          <a:endParaRPr lang="en-US"/>
        </a:p>
      </dgm:t>
    </dgm:pt>
    <dgm:pt modelId="{00AF7992-F586-4076-89A1-C009EE2EB09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Cloud Computing</a:t>
          </a:r>
          <a:endParaRPr lang="en-US" sz="2400" dirty="0"/>
        </a:p>
      </dgm:t>
    </dgm:pt>
    <dgm:pt modelId="{C6276DF3-7AC5-4847-B319-64723ACA2BD6}" type="parTrans" cxnId="{56C9718B-54AA-4034-A51B-27B8E030536C}">
      <dgm:prSet/>
      <dgm:spPr/>
      <dgm:t>
        <a:bodyPr/>
        <a:lstStyle/>
        <a:p>
          <a:endParaRPr lang="en-US"/>
        </a:p>
      </dgm:t>
    </dgm:pt>
    <dgm:pt modelId="{965E6D6C-FC6E-45F4-81B6-8A1C4D470284}" type="sibTrans" cxnId="{56C9718B-54AA-4034-A51B-27B8E030536C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Service-Oriented Architectures</a:t>
          </a:r>
          <a:endParaRPr lang="en-US" sz="2800" dirty="0"/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CA5B3-CF4D-4CBB-A57A-5BFDD6A2E2B7}" type="pres">
      <dgm:prSet presAssocID="{FDDFCEB3-D85D-41D5-BE70-F55F833AB9CF}" presName="parentLin" presStyleCnt="0"/>
      <dgm:spPr/>
    </dgm:pt>
    <dgm:pt modelId="{782BD966-BEB2-467D-95DB-90EBB95FF10B}" type="pres">
      <dgm:prSet presAssocID="{FDDFCEB3-D85D-41D5-BE70-F55F833AB9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02D1-C264-4B0C-80D7-C8835D57F01C}" type="pres">
      <dgm:prSet presAssocID="{FDDFCEB3-D85D-41D5-BE70-F55F833AB9CF}" presName="negativeSpace" presStyleCnt="0"/>
      <dgm:spPr/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</dgm:pt>
    <dgm:pt modelId="{3CB82DDF-9C52-4FF2-902A-6E26DE4D7B40}" type="pres">
      <dgm:prSet presAssocID="{2C86EB79-3BC9-445C-A3CE-85562538D985}" presName="spaceBetweenRectangles" presStyleCnt="0"/>
      <dgm:spPr/>
    </dgm:pt>
    <dgm:pt modelId="{0B3F144F-8C8D-4738-90D2-EC7C3946E4A6}" type="pres">
      <dgm:prSet presAssocID="{0A081AEC-8248-4DAF-A528-AF8004ED536F}" presName="parentLin" presStyleCnt="0"/>
      <dgm:spPr/>
    </dgm:pt>
    <dgm:pt modelId="{05109C4D-C47D-4B53-9FD7-3B9155313FBC}" type="pres">
      <dgm:prSet presAssocID="{0A081AEC-8248-4DAF-A528-AF8004ED53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4528-6BD7-4D8F-B6DF-B97F1D510D61}" type="pres">
      <dgm:prSet presAssocID="{0A081AEC-8248-4DAF-A528-AF8004ED536F}" presName="negativeSpace" presStyleCnt="0"/>
      <dgm:spPr/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</dgm:pt>
    <dgm:pt modelId="{55F0F1D8-5E09-4529-8BA3-904536D46B3D}" type="pres">
      <dgm:prSet presAssocID="{12799D31-3202-44D4-81A7-339C91B043D5}" presName="spaceBetweenRectangles" presStyleCnt="0"/>
      <dgm:spPr/>
    </dgm:pt>
    <dgm:pt modelId="{5D0D0A97-EF9C-4166-A52F-7F23995543D9}" type="pres">
      <dgm:prSet presAssocID="{038D6E2C-EF3B-4F45-B09F-052A2F076B8E}" presName="parentLin" presStyleCnt="0"/>
      <dgm:spPr/>
    </dgm:pt>
    <dgm:pt modelId="{CA752C81-D4F2-4021-96CD-B5BE329B9F92}" type="pres">
      <dgm:prSet presAssocID="{038D6E2C-EF3B-4F45-B09F-052A2F076B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06BB-40C0-482E-9B9E-3D9E25F8212D}" type="pres">
      <dgm:prSet presAssocID="{038D6E2C-EF3B-4F45-B09F-052A2F076B8E}" presName="negativeSpace" presStyleCnt="0"/>
      <dgm:spPr/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</dgm:pt>
    <dgm:pt modelId="{9B46F054-A228-462B-B715-4E633B088F0A}" type="pres">
      <dgm:prSet presAssocID="{26ED8026-FB1D-44BE-8B11-4B1D633EDF66}" presName="spaceBetweenRectangles" presStyleCnt="0"/>
      <dgm:spPr/>
    </dgm:pt>
    <dgm:pt modelId="{0A214A1C-C876-4B66-876B-396E1DD1316A}" type="pres">
      <dgm:prSet presAssocID="{05E7C54C-0668-455D-A814-C5155608753B}" presName="parentLin" presStyleCnt="0"/>
      <dgm:spPr/>
    </dgm:pt>
    <dgm:pt modelId="{9FDEE972-5FE7-47E5-84FD-4704EBD01C26}" type="pres">
      <dgm:prSet presAssocID="{05E7C54C-0668-455D-A814-C5155608753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44E05-2AB7-46A3-878C-BE8430BEDCC2}" type="pres">
      <dgm:prSet presAssocID="{05E7C54C-0668-455D-A814-C5155608753B}" presName="negativeSpace" presStyleCnt="0"/>
      <dgm:spPr/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</dgm:pt>
    <dgm:pt modelId="{EA17A932-58D1-4E48-A516-D58E0BD05894}" type="pres">
      <dgm:prSet presAssocID="{E4CA69FE-A0D2-44C6-8ACB-CE2C52119F15}" presName="spaceBetweenRectangles" presStyleCnt="0"/>
      <dgm:spPr/>
    </dgm:pt>
    <dgm:pt modelId="{DAB966F8-BABE-456B-9158-BF45D05C21B7}" type="pres">
      <dgm:prSet presAssocID="{00AF7992-F586-4076-89A1-C009EE2EB095}" presName="parentLin" presStyleCnt="0"/>
      <dgm:spPr/>
    </dgm:pt>
    <dgm:pt modelId="{CDDEB338-6959-46D5-B704-5F317C3409FC}" type="pres">
      <dgm:prSet presAssocID="{00AF7992-F586-4076-89A1-C009EE2EB095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B62766A0-C536-46E1-9323-7D560A54E7A6}" type="pres">
      <dgm:prSet presAssocID="{00AF7992-F586-4076-89A1-C009EE2EB095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33616-53D7-4405-A475-EB50ADE4FDB4}" type="pres">
      <dgm:prSet presAssocID="{00AF7992-F586-4076-89A1-C009EE2EB095}" presName="negativeSpace" presStyleCnt="0"/>
      <dgm:spPr/>
    </dgm:pt>
    <dgm:pt modelId="{30A79C4A-2C06-4425-9E1C-6B202AD79E10}" type="pres">
      <dgm:prSet presAssocID="{00AF7992-F586-4076-89A1-C009EE2EB095}" presName="childText" presStyleLbl="conFgAcc1" presStyleIdx="4" presStyleCnt="7">
        <dgm:presLayoutVars>
          <dgm:bulletEnabled val="1"/>
        </dgm:presLayoutVars>
      </dgm:prSet>
      <dgm:spPr/>
    </dgm:pt>
    <dgm:pt modelId="{16D056F2-D8AA-4A1B-A500-9E0D80A04919}" type="pres">
      <dgm:prSet presAssocID="{965E6D6C-FC6E-45F4-81B6-8A1C4D470284}" presName="spaceBetweenRectangles" presStyleCnt="0"/>
      <dgm:spPr/>
    </dgm:pt>
    <dgm:pt modelId="{4C7D01CA-F622-4E04-A235-8E7F6E6CEC36}" type="pres">
      <dgm:prSet presAssocID="{734C166E-EDA5-45FF-8FAC-479636500EC8}" presName="parentLin" presStyleCnt="0"/>
      <dgm:spPr/>
    </dgm:pt>
    <dgm:pt modelId="{62F046EC-7E75-4B58-B70E-D98BA5501664}" type="pres">
      <dgm:prSet presAssocID="{734C166E-EDA5-45FF-8FAC-479636500EC8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048A9E5-2DB7-4A91-847C-4E9F9492EF99}" type="pres">
      <dgm:prSet presAssocID="{734C166E-EDA5-45FF-8FAC-479636500EC8}" presName="parentText" presStyleLbl="node1" presStyleIdx="5" presStyleCnt="7" custScaleX="142857" custScaleY="94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4D5B-ED63-4244-BC7A-56C9AE6FD8E0}" type="pres">
      <dgm:prSet presAssocID="{734C166E-EDA5-45FF-8FAC-479636500EC8}" presName="negativeSpace" presStyleCnt="0"/>
      <dgm:spPr/>
    </dgm:pt>
    <dgm:pt modelId="{B9C153BC-2DE0-4BED-AF30-EA5347CA0C70}" type="pres">
      <dgm:prSet presAssocID="{734C166E-EDA5-45FF-8FAC-479636500EC8}" presName="childText" presStyleLbl="conFgAcc1" presStyleIdx="5" presStyleCnt="7">
        <dgm:presLayoutVars>
          <dgm:bulletEnabled val="1"/>
        </dgm:presLayoutVars>
      </dgm:prSet>
      <dgm:spPr/>
    </dgm:pt>
    <dgm:pt modelId="{A0CD4D90-812E-4553-A0C9-13481C922FA8}" type="pres">
      <dgm:prSet presAssocID="{EDBE3A90-9FC8-4486-B82E-01FB3341A5CE}" presName="spaceBetweenRectangles" presStyleCnt="0"/>
      <dgm:spPr/>
    </dgm:pt>
    <dgm:pt modelId="{5CA1D1BE-2F21-4503-A723-0BC1B1261073}" type="pres">
      <dgm:prSet presAssocID="{7787DD5E-A118-4159-BAE5-A1F8FDD7D90C}" presName="parentLin" presStyleCnt="0"/>
      <dgm:spPr/>
    </dgm:pt>
    <dgm:pt modelId="{04036BC3-F8CA-4B05-91F2-F5FFF1424E90}" type="pres">
      <dgm:prSet presAssocID="{7787DD5E-A118-4159-BAE5-A1F8FDD7D90C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6347B6A8-675A-4543-BF84-51CDB0B5DEC9}" type="pres">
      <dgm:prSet presAssocID="{7787DD5E-A118-4159-BAE5-A1F8FDD7D90C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B3C5A-E41E-4520-BE8E-A8E0A4F56CE5}" type="pres">
      <dgm:prSet presAssocID="{7787DD5E-A118-4159-BAE5-A1F8FDD7D90C}" presName="negativeSpace" presStyleCnt="0"/>
      <dgm:spPr/>
    </dgm:pt>
    <dgm:pt modelId="{CBD10E89-884C-4525-B98E-D4986E06EF26}" type="pres">
      <dgm:prSet presAssocID="{7787DD5E-A118-4159-BAE5-A1F8FDD7D90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76A73C9-6AF7-4B87-A79A-02F3B48F1EE7}" type="presOf" srcId="{038D6E2C-EF3B-4F45-B09F-052A2F076B8E}" destId="{CA752C81-D4F2-4021-96CD-B5BE329B9F92}" srcOrd="0" destOrd="0" presId="urn:microsoft.com/office/officeart/2005/8/layout/list1"/>
    <dgm:cxn modelId="{88F423F5-1695-4EC5-8170-964EC9B68C39}" type="presOf" srcId="{00AF7992-F586-4076-89A1-C009EE2EB095}" destId="{CDDEB338-6959-46D5-B704-5F317C3409FC}" srcOrd="0" destOrd="0" presId="urn:microsoft.com/office/officeart/2005/8/layout/list1"/>
    <dgm:cxn modelId="{A2224C14-E628-4F18-9E34-BBA09E6740AA}" type="presOf" srcId="{7787DD5E-A118-4159-BAE5-A1F8FDD7D90C}" destId="{04036BC3-F8CA-4B05-91F2-F5FFF1424E90}" srcOrd="0" destOrd="0" presId="urn:microsoft.com/office/officeart/2005/8/layout/list1"/>
    <dgm:cxn modelId="{56C9718B-54AA-4034-A51B-27B8E030536C}" srcId="{440C20CC-C996-45B9-A5B6-EBBB57CEA719}" destId="{00AF7992-F586-4076-89A1-C009EE2EB095}" srcOrd="4" destOrd="0" parTransId="{C6276DF3-7AC5-4847-B319-64723ACA2BD6}" sibTransId="{965E6D6C-FC6E-45F4-81B6-8A1C4D470284}"/>
    <dgm:cxn modelId="{788CC540-654E-42F5-ACCD-BFCD968398F5}" type="presOf" srcId="{00AF7992-F586-4076-89A1-C009EE2EB095}" destId="{B62766A0-C536-46E1-9323-7D560A54E7A6}" srcOrd="1" destOrd="0" presId="urn:microsoft.com/office/officeart/2005/8/layout/list1"/>
    <dgm:cxn modelId="{B9CEF0DC-4EFE-465E-8DA4-6235BFB62F4B}" type="presOf" srcId="{734C166E-EDA5-45FF-8FAC-479636500EC8}" destId="{1048A9E5-2DB7-4A91-847C-4E9F9492EF99}" srcOrd="1" destOrd="0" presId="urn:microsoft.com/office/officeart/2005/8/layout/list1"/>
    <dgm:cxn modelId="{BE58F4B8-ECEE-4AD4-BCD2-E82D9460E6F8}" type="presOf" srcId="{FDDFCEB3-D85D-41D5-BE70-F55F833AB9CF}" destId="{99BCB51E-A37A-4EB3-AB4C-A979A8A01F38}" srcOrd="1" destOrd="0" presId="urn:microsoft.com/office/officeart/2005/8/layout/list1"/>
    <dgm:cxn modelId="{08E5B56B-4200-42EA-A273-1179F51DBB12}" srcId="{440C20CC-C996-45B9-A5B6-EBBB57CEA719}" destId="{734C166E-EDA5-45FF-8FAC-479636500EC8}" srcOrd="5" destOrd="0" parTransId="{571944A3-06F5-408D-88EA-950B6A023211}" sibTransId="{EDBE3A90-9FC8-4486-B82E-01FB3341A5CE}"/>
    <dgm:cxn modelId="{8B4A3DC4-6F1E-4258-A1EF-28830A76A37B}" type="presOf" srcId="{0A081AEC-8248-4DAF-A528-AF8004ED536F}" destId="{05109C4D-C47D-4B53-9FD7-3B9155313FBC}" srcOrd="0" destOrd="0" presId="urn:microsoft.com/office/officeart/2005/8/layout/list1"/>
    <dgm:cxn modelId="{444D3FF4-BC05-4E9B-B601-94C03388F36A}" type="presOf" srcId="{FDDFCEB3-D85D-41D5-BE70-F55F833AB9CF}" destId="{782BD966-BEB2-467D-95DB-90EBB95FF10B}" srcOrd="0" destOrd="0" presId="urn:microsoft.com/office/officeart/2005/8/layout/list1"/>
    <dgm:cxn modelId="{0D4E9981-5BF6-4F79-9F64-BF68C97B563E}" type="presOf" srcId="{05E7C54C-0668-455D-A814-C5155608753B}" destId="{9FDEE972-5FE7-47E5-84FD-4704EBD01C26}" srcOrd="0" destOrd="0" presId="urn:microsoft.com/office/officeart/2005/8/layout/list1"/>
    <dgm:cxn modelId="{B041B5A7-B880-40F7-BDF3-0C8065763F9C}" srcId="{440C20CC-C996-45B9-A5B6-EBBB57CEA719}" destId="{7787DD5E-A118-4159-BAE5-A1F8FDD7D90C}" srcOrd="6" destOrd="0" parTransId="{E74968AB-5B42-4D14-8537-9A2D86625B69}" sibTransId="{7171FC6B-A5C8-4A33-9159-3D7B86F48BA0}"/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94BEECC5-AD85-447C-BED1-8F5AA1CD385D}" type="presOf" srcId="{7787DD5E-A118-4159-BAE5-A1F8FDD7D90C}" destId="{6347B6A8-675A-4543-BF84-51CDB0B5DEC9}" srcOrd="1" destOrd="0" presId="urn:microsoft.com/office/officeart/2005/8/layout/list1"/>
    <dgm:cxn modelId="{54B37C1B-2BE7-4434-A03A-AB6FB69AE882}" type="presOf" srcId="{440C20CC-C996-45B9-A5B6-EBBB57CEA719}" destId="{08D7D7EF-76B7-4CDC-A750-CE20C5EC45E9}" srcOrd="0" destOrd="0" presId="urn:microsoft.com/office/officeart/2005/8/layout/list1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F790D96B-333A-4300-8C43-F0CA3CFA43A8}" type="presOf" srcId="{05E7C54C-0668-455D-A814-C5155608753B}" destId="{A111E8C8-B161-4A51-ADF9-4158FD7EFA66}" srcOrd="1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10E8E706-4EC9-4CF5-8F51-2D9C7139BB3E}" type="presOf" srcId="{038D6E2C-EF3B-4F45-B09F-052A2F076B8E}" destId="{70C2D828-16E1-4E7F-ADD2-D2B771400BDC}" srcOrd="1" destOrd="0" presId="urn:microsoft.com/office/officeart/2005/8/layout/list1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77EF6021-EC66-41AE-80B3-A4750B80D0E6}" type="presOf" srcId="{0A081AEC-8248-4DAF-A528-AF8004ED536F}" destId="{6816AD51-5A02-4278-9D16-501A620036D8}" srcOrd="1" destOrd="0" presId="urn:microsoft.com/office/officeart/2005/8/layout/list1"/>
    <dgm:cxn modelId="{04482A9A-AE90-47D0-94CC-F6350C128139}" type="presOf" srcId="{734C166E-EDA5-45FF-8FAC-479636500EC8}" destId="{62F046EC-7E75-4B58-B70E-D98BA5501664}" srcOrd="0" destOrd="0" presId="urn:microsoft.com/office/officeart/2005/8/layout/list1"/>
    <dgm:cxn modelId="{B55A9F08-8FC1-4055-A918-F95A1C7F70D0}" type="presParOf" srcId="{08D7D7EF-76B7-4CDC-A750-CE20C5EC45E9}" destId="{F4BCA5B3-CF4D-4CBB-A57A-5BFDD6A2E2B7}" srcOrd="0" destOrd="0" presId="urn:microsoft.com/office/officeart/2005/8/layout/list1"/>
    <dgm:cxn modelId="{FDA04DE9-BA38-43B6-BA25-0645CE5288DB}" type="presParOf" srcId="{F4BCA5B3-CF4D-4CBB-A57A-5BFDD6A2E2B7}" destId="{782BD966-BEB2-467D-95DB-90EBB95FF10B}" srcOrd="0" destOrd="0" presId="urn:microsoft.com/office/officeart/2005/8/layout/list1"/>
    <dgm:cxn modelId="{9302A534-8411-4660-88B1-4EC48DACBA82}" type="presParOf" srcId="{F4BCA5B3-CF4D-4CBB-A57A-5BFDD6A2E2B7}" destId="{99BCB51E-A37A-4EB3-AB4C-A979A8A01F38}" srcOrd="1" destOrd="0" presId="urn:microsoft.com/office/officeart/2005/8/layout/list1"/>
    <dgm:cxn modelId="{8463D81E-08F4-4E35-ADC6-60E2284BB079}" type="presParOf" srcId="{08D7D7EF-76B7-4CDC-A750-CE20C5EC45E9}" destId="{DDAB02D1-C264-4B0C-80D7-C8835D57F01C}" srcOrd="1" destOrd="0" presId="urn:microsoft.com/office/officeart/2005/8/layout/list1"/>
    <dgm:cxn modelId="{9D8D1E8C-6DDE-4E07-B9FF-21CFF43C42A0}" type="presParOf" srcId="{08D7D7EF-76B7-4CDC-A750-CE20C5EC45E9}" destId="{035A2F41-E1AE-44ED-8F0D-1E9A56A809AA}" srcOrd="2" destOrd="0" presId="urn:microsoft.com/office/officeart/2005/8/layout/list1"/>
    <dgm:cxn modelId="{828FFA45-708F-4E8D-9BF5-63E25D2BF057}" type="presParOf" srcId="{08D7D7EF-76B7-4CDC-A750-CE20C5EC45E9}" destId="{3CB82DDF-9C52-4FF2-902A-6E26DE4D7B40}" srcOrd="3" destOrd="0" presId="urn:microsoft.com/office/officeart/2005/8/layout/list1"/>
    <dgm:cxn modelId="{E7CA5E48-1212-4523-9159-D3DA499DF808}" type="presParOf" srcId="{08D7D7EF-76B7-4CDC-A750-CE20C5EC45E9}" destId="{0B3F144F-8C8D-4738-90D2-EC7C3946E4A6}" srcOrd="4" destOrd="0" presId="urn:microsoft.com/office/officeart/2005/8/layout/list1"/>
    <dgm:cxn modelId="{1587877F-9487-46EA-8B6D-EF466211E070}" type="presParOf" srcId="{0B3F144F-8C8D-4738-90D2-EC7C3946E4A6}" destId="{05109C4D-C47D-4B53-9FD7-3B9155313FBC}" srcOrd="0" destOrd="0" presId="urn:microsoft.com/office/officeart/2005/8/layout/list1"/>
    <dgm:cxn modelId="{8CA24D60-888C-435D-8740-E25D102D7392}" type="presParOf" srcId="{0B3F144F-8C8D-4738-90D2-EC7C3946E4A6}" destId="{6816AD51-5A02-4278-9D16-501A620036D8}" srcOrd="1" destOrd="0" presId="urn:microsoft.com/office/officeart/2005/8/layout/list1"/>
    <dgm:cxn modelId="{081F24D0-06D3-412C-85DA-1AFBD79F2F99}" type="presParOf" srcId="{08D7D7EF-76B7-4CDC-A750-CE20C5EC45E9}" destId="{1E1D4528-6BD7-4D8F-B6DF-B97F1D510D61}" srcOrd="5" destOrd="0" presId="urn:microsoft.com/office/officeart/2005/8/layout/list1"/>
    <dgm:cxn modelId="{66010AE7-958B-4795-9742-9E66AFF3E882}" type="presParOf" srcId="{08D7D7EF-76B7-4CDC-A750-CE20C5EC45E9}" destId="{E1E754EB-A47D-441E-B41B-F4699E1D1E35}" srcOrd="6" destOrd="0" presId="urn:microsoft.com/office/officeart/2005/8/layout/list1"/>
    <dgm:cxn modelId="{37ACD6DF-0C60-4D58-994F-71B669ED63A9}" type="presParOf" srcId="{08D7D7EF-76B7-4CDC-A750-CE20C5EC45E9}" destId="{55F0F1D8-5E09-4529-8BA3-904536D46B3D}" srcOrd="7" destOrd="0" presId="urn:microsoft.com/office/officeart/2005/8/layout/list1"/>
    <dgm:cxn modelId="{5EF169DB-0391-426C-8E4D-B2775CF49B67}" type="presParOf" srcId="{08D7D7EF-76B7-4CDC-A750-CE20C5EC45E9}" destId="{5D0D0A97-EF9C-4166-A52F-7F23995543D9}" srcOrd="8" destOrd="0" presId="urn:microsoft.com/office/officeart/2005/8/layout/list1"/>
    <dgm:cxn modelId="{3E8B16B6-8DB0-4C78-A392-F31A63FAF856}" type="presParOf" srcId="{5D0D0A97-EF9C-4166-A52F-7F23995543D9}" destId="{CA752C81-D4F2-4021-96CD-B5BE329B9F92}" srcOrd="0" destOrd="0" presId="urn:microsoft.com/office/officeart/2005/8/layout/list1"/>
    <dgm:cxn modelId="{59C10570-1247-4502-95B1-1967D8DF230D}" type="presParOf" srcId="{5D0D0A97-EF9C-4166-A52F-7F23995543D9}" destId="{70C2D828-16E1-4E7F-ADD2-D2B771400BDC}" srcOrd="1" destOrd="0" presId="urn:microsoft.com/office/officeart/2005/8/layout/list1"/>
    <dgm:cxn modelId="{C06010D1-24C0-4024-ADE8-BEABD748AE0D}" type="presParOf" srcId="{08D7D7EF-76B7-4CDC-A750-CE20C5EC45E9}" destId="{2E1F06BB-40C0-482E-9B9E-3D9E25F8212D}" srcOrd="9" destOrd="0" presId="urn:microsoft.com/office/officeart/2005/8/layout/list1"/>
    <dgm:cxn modelId="{BF9AC2E0-CCEC-4455-8669-1B9E84AEF29B}" type="presParOf" srcId="{08D7D7EF-76B7-4CDC-A750-CE20C5EC45E9}" destId="{C6229F7B-E540-40D9-88E5-61DB63361BC3}" srcOrd="10" destOrd="0" presId="urn:microsoft.com/office/officeart/2005/8/layout/list1"/>
    <dgm:cxn modelId="{F402A800-ACDC-4FD9-AC5E-6A1FB608A705}" type="presParOf" srcId="{08D7D7EF-76B7-4CDC-A750-CE20C5EC45E9}" destId="{9B46F054-A228-462B-B715-4E633B088F0A}" srcOrd="11" destOrd="0" presId="urn:microsoft.com/office/officeart/2005/8/layout/list1"/>
    <dgm:cxn modelId="{3D8343D8-58C8-4783-92FD-D1211D9D6C10}" type="presParOf" srcId="{08D7D7EF-76B7-4CDC-A750-CE20C5EC45E9}" destId="{0A214A1C-C876-4B66-876B-396E1DD1316A}" srcOrd="12" destOrd="0" presId="urn:microsoft.com/office/officeart/2005/8/layout/list1"/>
    <dgm:cxn modelId="{694D4EB8-86BA-4585-AE9B-DA40BD391EC3}" type="presParOf" srcId="{0A214A1C-C876-4B66-876B-396E1DD1316A}" destId="{9FDEE972-5FE7-47E5-84FD-4704EBD01C26}" srcOrd="0" destOrd="0" presId="urn:microsoft.com/office/officeart/2005/8/layout/list1"/>
    <dgm:cxn modelId="{450BA817-3410-4368-A1AD-15620C2FFCC1}" type="presParOf" srcId="{0A214A1C-C876-4B66-876B-396E1DD1316A}" destId="{A111E8C8-B161-4A51-ADF9-4158FD7EFA66}" srcOrd="1" destOrd="0" presId="urn:microsoft.com/office/officeart/2005/8/layout/list1"/>
    <dgm:cxn modelId="{193083CC-4912-41B6-A3FA-4B6514F12B7D}" type="presParOf" srcId="{08D7D7EF-76B7-4CDC-A750-CE20C5EC45E9}" destId="{D7044E05-2AB7-46A3-878C-BE8430BEDCC2}" srcOrd="13" destOrd="0" presId="urn:microsoft.com/office/officeart/2005/8/layout/list1"/>
    <dgm:cxn modelId="{AC7AD518-3835-4318-A9D0-335BD4E06570}" type="presParOf" srcId="{08D7D7EF-76B7-4CDC-A750-CE20C5EC45E9}" destId="{C31E6C41-A269-4DC1-84CB-AD6D1E8AEEF4}" srcOrd="14" destOrd="0" presId="urn:microsoft.com/office/officeart/2005/8/layout/list1"/>
    <dgm:cxn modelId="{4B764FF4-9E19-4D12-8AE2-C1E972ACBEF4}" type="presParOf" srcId="{08D7D7EF-76B7-4CDC-A750-CE20C5EC45E9}" destId="{EA17A932-58D1-4E48-A516-D58E0BD05894}" srcOrd="15" destOrd="0" presId="urn:microsoft.com/office/officeart/2005/8/layout/list1"/>
    <dgm:cxn modelId="{E5ABFFB3-9FF5-4266-AFDB-34DA5658446F}" type="presParOf" srcId="{08D7D7EF-76B7-4CDC-A750-CE20C5EC45E9}" destId="{DAB966F8-BABE-456B-9158-BF45D05C21B7}" srcOrd="16" destOrd="0" presId="urn:microsoft.com/office/officeart/2005/8/layout/list1"/>
    <dgm:cxn modelId="{C1C98899-F8A6-4F59-9FED-482DDD3B554F}" type="presParOf" srcId="{DAB966F8-BABE-456B-9158-BF45D05C21B7}" destId="{CDDEB338-6959-46D5-B704-5F317C3409FC}" srcOrd="0" destOrd="0" presId="urn:microsoft.com/office/officeart/2005/8/layout/list1"/>
    <dgm:cxn modelId="{777A070D-FFD0-4B87-A17A-F86FE1CE3FDB}" type="presParOf" srcId="{DAB966F8-BABE-456B-9158-BF45D05C21B7}" destId="{B62766A0-C536-46E1-9323-7D560A54E7A6}" srcOrd="1" destOrd="0" presId="urn:microsoft.com/office/officeart/2005/8/layout/list1"/>
    <dgm:cxn modelId="{E4E74FE6-7776-4D5E-BCA6-73E7149E7D44}" type="presParOf" srcId="{08D7D7EF-76B7-4CDC-A750-CE20C5EC45E9}" destId="{09433616-53D7-4405-A475-EB50ADE4FDB4}" srcOrd="17" destOrd="0" presId="urn:microsoft.com/office/officeart/2005/8/layout/list1"/>
    <dgm:cxn modelId="{4A9ACE16-2E14-4585-A05F-574080BA6190}" type="presParOf" srcId="{08D7D7EF-76B7-4CDC-A750-CE20C5EC45E9}" destId="{30A79C4A-2C06-4425-9E1C-6B202AD79E10}" srcOrd="18" destOrd="0" presId="urn:microsoft.com/office/officeart/2005/8/layout/list1"/>
    <dgm:cxn modelId="{22BE5030-95CD-4F89-9C10-DBED7248F489}" type="presParOf" srcId="{08D7D7EF-76B7-4CDC-A750-CE20C5EC45E9}" destId="{16D056F2-D8AA-4A1B-A500-9E0D80A04919}" srcOrd="19" destOrd="0" presId="urn:microsoft.com/office/officeart/2005/8/layout/list1"/>
    <dgm:cxn modelId="{B2786282-B6A2-407D-A9A2-8A40663ECBE0}" type="presParOf" srcId="{08D7D7EF-76B7-4CDC-A750-CE20C5EC45E9}" destId="{4C7D01CA-F622-4E04-A235-8E7F6E6CEC36}" srcOrd="20" destOrd="0" presId="urn:microsoft.com/office/officeart/2005/8/layout/list1"/>
    <dgm:cxn modelId="{88261670-6EF1-4541-8909-63BD3DD138F4}" type="presParOf" srcId="{4C7D01CA-F622-4E04-A235-8E7F6E6CEC36}" destId="{62F046EC-7E75-4B58-B70E-D98BA5501664}" srcOrd="0" destOrd="0" presId="urn:microsoft.com/office/officeart/2005/8/layout/list1"/>
    <dgm:cxn modelId="{A21766B9-8F95-4760-96C1-613965EF5526}" type="presParOf" srcId="{4C7D01CA-F622-4E04-A235-8E7F6E6CEC36}" destId="{1048A9E5-2DB7-4A91-847C-4E9F9492EF99}" srcOrd="1" destOrd="0" presId="urn:microsoft.com/office/officeart/2005/8/layout/list1"/>
    <dgm:cxn modelId="{C1D10154-4AFE-45E2-ABF5-CA012933F719}" type="presParOf" srcId="{08D7D7EF-76B7-4CDC-A750-CE20C5EC45E9}" destId="{D2B24D5B-ED63-4244-BC7A-56C9AE6FD8E0}" srcOrd="21" destOrd="0" presId="urn:microsoft.com/office/officeart/2005/8/layout/list1"/>
    <dgm:cxn modelId="{B113BAEE-ADEE-48BA-9CD8-211960FAD05A}" type="presParOf" srcId="{08D7D7EF-76B7-4CDC-A750-CE20C5EC45E9}" destId="{B9C153BC-2DE0-4BED-AF30-EA5347CA0C70}" srcOrd="22" destOrd="0" presId="urn:microsoft.com/office/officeart/2005/8/layout/list1"/>
    <dgm:cxn modelId="{0374B456-9D8E-46DD-A2A8-C006F0AE2C57}" type="presParOf" srcId="{08D7D7EF-76B7-4CDC-A750-CE20C5EC45E9}" destId="{A0CD4D90-812E-4553-A0C9-13481C922FA8}" srcOrd="23" destOrd="0" presId="urn:microsoft.com/office/officeart/2005/8/layout/list1"/>
    <dgm:cxn modelId="{F18C7075-DA1A-4574-BBA2-C22A0AF909DE}" type="presParOf" srcId="{08D7D7EF-76B7-4CDC-A750-CE20C5EC45E9}" destId="{5CA1D1BE-2F21-4503-A723-0BC1B1261073}" srcOrd="24" destOrd="0" presId="urn:microsoft.com/office/officeart/2005/8/layout/list1"/>
    <dgm:cxn modelId="{70A86F49-1E02-4B01-B4DE-B5B1B5C8AE6E}" type="presParOf" srcId="{5CA1D1BE-2F21-4503-A723-0BC1B1261073}" destId="{04036BC3-F8CA-4B05-91F2-F5FFF1424E90}" srcOrd="0" destOrd="0" presId="urn:microsoft.com/office/officeart/2005/8/layout/list1"/>
    <dgm:cxn modelId="{93EBC7FD-9FCD-4BF1-998B-A789AC2C8664}" type="presParOf" srcId="{5CA1D1BE-2F21-4503-A723-0BC1B1261073}" destId="{6347B6A8-675A-4543-BF84-51CDB0B5DEC9}" srcOrd="1" destOrd="0" presId="urn:microsoft.com/office/officeart/2005/8/layout/list1"/>
    <dgm:cxn modelId="{13893D4D-70B0-4CBD-85E8-2DF31DAE04E5}" type="presParOf" srcId="{08D7D7EF-76B7-4CDC-A750-CE20C5EC45E9}" destId="{E77B3C5A-E41E-4520-BE8E-A8E0A4F56CE5}" srcOrd="25" destOrd="0" presId="urn:microsoft.com/office/officeart/2005/8/layout/list1"/>
    <dgm:cxn modelId="{ADAE59FC-2580-4DE3-9B70-DECE74D1249A}" type="presParOf" srcId="{08D7D7EF-76B7-4CDC-A750-CE20C5EC45E9}" destId="{CBD10E89-884C-4525-B98E-D4986E06EF2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1#61" qsCatId="simple" csTypeId="urn:microsoft.com/office/officeart/2005/8/colors/accent1_2#61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smtClean="0"/>
            <a:t>Terminal-Host v Client/Server Processing</a:t>
          </a:r>
          <a:endParaRPr lang="en-US" sz="2800" b="0" dirty="0"/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E-Mail</a:t>
          </a:r>
          <a:endParaRPr lang="en-US" sz="2800" dirty="0"/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Voice over IP</a:t>
          </a:r>
          <a:endParaRPr lang="en-US" sz="2800" dirty="0"/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smtClean="0"/>
            <a:t>HTTP and HTML</a:t>
          </a:r>
          <a:endParaRPr lang="en-US" sz="3600" b="1" dirty="0"/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787DD5E-A118-4159-BAE5-A1F8FDD7D90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Peer-to-Peer (P2P) Applications</a:t>
          </a:r>
          <a:endParaRPr lang="en-US" sz="2800" dirty="0"/>
        </a:p>
      </dgm:t>
    </dgm:pt>
    <dgm:pt modelId="{E74968AB-5B42-4D14-8537-9A2D86625B69}" type="parTrans" cxnId="{B041B5A7-B880-40F7-BDF3-0C8065763F9C}">
      <dgm:prSet/>
      <dgm:spPr/>
      <dgm:t>
        <a:bodyPr/>
        <a:lstStyle/>
        <a:p>
          <a:endParaRPr lang="en-US"/>
        </a:p>
      </dgm:t>
    </dgm:pt>
    <dgm:pt modelId="{7171FC6B-A5C8-4A33-9159-3D7B86F48BA0}" type="sibTrans" cxnId="{B041B5A7-B880-40F7-BDF3-0C8065763F9C}">
      <dgm:prSet/>
      <dgm:spPr/>
      <dgm:t>
        <a:bodyPr/>
        <a:lstStyle/>
        <a:p>
          <a:endParaRPr lang="en-US"/>
        </a:p>
      </dgm:t>
    </dgm:pt>
    <dgm:pt modelId="{00AF7992-F586-4076-89A1-C009EE2EB09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Cloud Computing</a:t>
          </a:r>
          <a:endParaRPr lang="en-US" sz="2400" dirty="0"/>
        </a:p>
      </dgm:t>
    </dgm:pt>
    <dgm:pt modelId="{C6276DF3-7AC5-4847-B319-64723ACA2BD6}" type="parTrans" cxnId="{56C9718B-54AA-4034-A51B-27B8E030536C}">
      <dgm:prSet/>
      <dgm:spPr/>
      <dgm:t>
        <a:bodyPr/>
        <a:lstStyle/>
        <a:p>
          <a:endParaRPr lang="en-US"/>
        </a:p>
      </dgm:t>
    </dgm:pt>
    <dgm:pt modelId="{965E6D6C-FC6E-45F4-81B6-8A1C4D470284}" type="sibTrans" cxnId="{56C9718B-54AA-4034-A51B-27B8E030536C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Service-Oriented Architectures</a:t>
          </a:r>
          <a:endParaRPr lang="en-US" sz="2800" dirty="0"/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CA5B3-CF4D-4CBB-A57A-5BFDD6A2E2B7}" type="pres">
      <dgm:prSet presAssocID="{FDDFCEB3-D85D-41D5-BE70-F55F833AB9CF}" presName="parentLin" presStyleCnt="0"/>
      <dgm:spPr/>
    </dgm:pt>
    <dgm:pt modelId="{782BD966-BEB2-467D-95DB-90EBB95FF10B}" type="pres">
      <dgm:prSet presAssocID="{FDDFCEB3-D85D-41D5-BE70-F55F833AB9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02D1-C264-4B0C-80D7-C8835D57F01C}" type="pres">
      <dgm:prSet presAssocID="{FDDFCEB3-D85D-41D5-BE70-F55F833AB9CF}" presName="negativeSpace" presStyleCnt="0"/>
      <dgm:spPr/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</dgm:pt>
    <dgm:pt modelId="{3CB82DDF-9C52-4FF2-902A-6E26DE4D7B40}" type="pres">
      <dgm:prSet presAssocID="{2C86EB79-3BC9-445C-A3CE-85562538D985}" presName="spaceBetweenRectangles" presStyleCnt="0"/>
      <dgm:spPr/>
    </dgm:pt>
    <dgm:pt modelId="{0B3F144F-8C8D-4738-90D2-EC7C3946E4A6}" type="pres">
      <dgm:prSet presAssocID="{0A081AEC-8248-4DAF-A528-AF8004ED536F}" presName="parentLin" presStyleCnt="0"/>
      <dgm:spPr/>
    </dgm:pt>
    <dgm:pt modelId="{05109C4D-C47D-4B53-9FD7-3B9155313FBC}" type="pres">
      <dgm:prSet presAssocID="{0A081AEC-8248-4DAF-A528-AF8004ED53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4528-6BD7-4D8F-B6DF-B97F1D510D61}" type="pres">
      <dgm:prSet presAssocID="{0A081AEC-8248-4DAF-A528-AF8004ED536F}" presName="negativeSpace" presStyleCnt="0"/>
      <dgm:spPr/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</dgm:pt>
    <dgm:pt modelId="{55F0F1D8-5E09-4529-8BA3-904536D46B3D}" type="pres">
      <dgm:prSet presAssocID="{12799D31-3202-44D4-81A7-339C91B043D5}" presName="spaceBetweenRectangles" presStyleCnt="0"/>
      <dgm:spPr/>
    </dgm:pt>
    <dgm:pt modelId="{5D0D0A97-EF9C-4166-A52F-7F23995543D9}" type="pres">
      <dgm:prSet presAssocID="{038D6E2C-EF3B-4F45-B09F-052A2F076B8E}" presName="parentLin" presStyleCnt="0"/>
      <dgm:spPr/>
    </dgm:pt>
    <dgm:pt modelId="{CA752C81-D4F2-4021-96CD-B5BE329B9F92}" type="pres">
      <dgm:prSet presAssocID="{038D6E2C-EF3B-4F45-B09F-052A2F076B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06BB-40C0-482E-9B9E-3D9E25F8212D}" type="pres">
      <dgm:prSet presAssocID="{038D6E2C-EF3B-4F45-B09F-052A2F076B8E}" presName="negativeSpace" presStyleCnt="0"/>
      <dgm:spPr/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</dgm:pt>
    <dgm:pt modelId="{9B46F054-A228-462B-B715-4E633B088F0A}" type="pres">
      <dgm:prSet presAssocID="{26ED8026-FB1D-44BE-8B11-4B1D633EDF66}" presName="spaceBetweenRectangles" presStyleCnt="0"/>
      <dgm:spPr/>
    </dgm:pt>
    <dgm:pt modelId="{0A214A1C-C876-4B66-876B-396E1DD1316A}" type="pres">
      <dgm:prSet presAssocID="{05E7C54C-0668-455D-A814-C5155608753B}" presName="parentLin" presStyleCnt="0"/>
      <dgm:spPr/>
    </dgm:pt>
    <dgm:pt modelId="{9FDEE972-5FE7-47E5-84FD-4704EBD01C26}" type="pres">
      <dgm:prSet presAssocID="{05E7C54C-0668-455D-A814-C5155608753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44E05-2AB7-46A3-878C-BE8430BEDCC2}" type="pres">
      <dgm:prSet presAssocID="{05E7C54C-0668-455D-A814-C5155608753B}" presName="negativeSpace" presStyleCnt="0"/>
      <dgm:spPr/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</dgm:pt>
    <dgm:pt modelId="{EA17A932-58D1-4E48-A516-D58E0BD05894}" type="pres">
      <dgm:prSet presAssocID="{E4CA69FE-A0D2-44C6-8ACB-CE2C52119F15}" presName="spaceBetweenRectangles" presStyleCnt="0"/>
      <dgm:spPr/>
    </dgm:pt>
    <dgm:pt modelId="{DAB966F8-BABE-456B-9158-BF45D05C21B7}" type="pres">
      <dgm:prSet presAssocID="{00AF7992-F586-4076-89A1-C009EE2EB095}" presName="parentLin" presStyleCnt="0"/>
      <dgm:spPr/>
    </dgm:pt>
    <dgm:pt modelId="{CDDEB338-6959-46D5-B704-5F317C3409FC}" type="pres">
      <dgm:prSet presAssocID="{00AF7992-F586-4076-89A1-C009EE2EB095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B62766A0-C536-46E1-9323-7D560A54E7A6}" type="pres">
      <dgm:prSet presAssocID="{00AF7992-F586-4076-89A1-C009EE2EB095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33616-53D7-4405-A475-EB50ADE4FDB4}" type="pres">
      <dgm:prSet presAssocID="{00AF7992-F586-4076-89A1-C009EE2EB095}" presName="negativeSpace" presStyleCnt="0"/>
      <dgm:spPr/>
    </dgm:pt>
    <dgm:pt modelId="{30A79C4A-2C06-4425-9E1C-6B202AD79E10}" type="pres">
      <dgm:prSet presAssocID="{00AF7992-F586-4076-89A1-C009EE2EB095}" presName="childText" presStyleLbl="conFgAcc1" presStyleIdx="4" presStyleCnt="7">
        <dgm:presLayoutVars>
          <dgm:bulletEnabled val="1"/>
        </dgm:presLayoutVars>
      </dgm:prSet>
      <dgm:spPr/>
    </dgm:pt>
    <dgm:pt modelId="{16D056F2-D8AA-4A1B-A500-9E0D80A04919}" type="pres">
      <dgm:prSet presAssocID="{965E6D6C-FC6E-45F4-81B6-8A1C4D470284}" presName="spaceBetweenRectangles" presStyleCnt="0"/>
      <dgm:spPr/>
    </dgm:pt>
    <dgm:pt modelId="{4C7D01CA-F622-4E04-A235-8E7F6E6CEC36}" type="pres">
      <dgm:prSet presAssocID="{734C166E-EDA5-45FF-8FAC-479636500EC8}" presName="parentLin" presStyleCnt="0"/>
      <dgm:spPr/>
    </dgm:pt>
    <dgm:pt modelId="{62F046EC-7E75-4B58-B70E-D98BA5501664}" type="pres">
      <dgm:prSet presAssocID="{734C166E-EDA5-45FF-8FAC-479636500EC8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048A9E5-2DB7-4A91-847C-4E9F9492EF99}" type="pres">
      <dgm:prSet presAssocID="{734C166E-EDA5-45FF-8FAC-479636500EC8}" presName="parentText" presStyleLbl="node1" presStyleIdx="5" presStyleCnt="7" custScaleX="142857" custScaleY="94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4D5B-ED63-4244-BC7A-56C9AE6FD8E0}" type="pres">
      <dgm:prSet presAssocID="{734C166E-EDA5-45FF-8FAC-479636500EC8}" presName="negativeSpace" presStyleCnt="0"/>
      <dgm:spPr/>
    </dgm:pt>
    <dgm:pt modelId="{B9C153BC-2DE0-4BED-AF30-EA5347CA0C70}" type="pres">
      <dgm:prSet presAssocID="{734C166E-EDA5-45FF-8FAC-479636500EC8}" presName="childText" presStyleLbl="conFgAcc1" presStyleIdx="5" presStyleCnt="7">
        <dgm:presLayoutVars>
          <dgm:bulletEnabled val="1"/>
        </dgm:presLayoutVars>
      </dgm:prSet>
      <dgm:spPr/>
    </dgm:pt>
    <dgm:pt modelId="{A0CD4D90-812E-4553-A0C9-13481C922FA8}" type="pres">
      <dgm:prSet presAssocID="{EDBE3A90-9FC8-4486-B82E-01FB3341A5CE}" presName="spaceBetweenRectangles" presStyleCnt="0"/>
      <dgm:spPr/>
    </dgm:pt>
    <dgm:pt modelId="{5CA1D1BE-2F21-4503-A723-0BC1B1261073}" type="pres">
      <dgm:prSet presAssocID="{7787DD5E-A118-4159-BAE5-A1F8FDD7D90C}" presName="parentLin" presStyleCnt="0"/>
      <dgm:spPr/>
    </dgm:pt>
    <dgm:pt modelId="{04036BC3-F8CA-4B05-91F2-F5FFF1424E90}" type="pres">
      <dgm:prSet presAssocID="{7787DD5E-A118-4159-BAE5-A1F8FDD7D90C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6347B6A8-675A-4543-BF84-51CDB0B5DEC9}" type="pres">
      <dgm:prSet presAssocID="{7787DD5E-A118-4159-BAE5-A1F8FDD7D90C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B3C5A-E41E-4520-BE8E-A8E0A4F56CE5}" type="pres">
      <dgm:prSet presAssocID="{7787DD5E-A118-4159-BAE5-A1F8FDD7D90C}" presName="negativeSpace" presStyleCnt="0"/>
      <dgm:spPr/>
    </dgm:pt>
    <dgm:pt modelId="{CBD10E89-884C-4525-B98E-D4986E06EF26}" type="pres">
      <dgm:prSet presAssocID="{7787DD5E-A118-4159-BAE5-A1F8FDD7D90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8EF06BE-EE4E-490D-B741-EE64A579021E}" type="presOf" srcId="{00AF7992-F586-4076-89A1-C009EE2EB095}" destId="{CDDEB338-6959-46D5-B704-5F317C3409FC}" srcOrd="0" destOrd="0" presId="urn:microsoft.com/office/officeart/2005/8/layout/list1"/>
    <dgm:cxn modelId="{C307CDE9-0A7B-4A92-9039-8D9DB9D4D583}" type="presOf" srcId="{734C166E-EDA5-45FF-8FAC-479636500EC8}" destId="{62F046EC-7E75-4B58-B70E-D98BA5501664}" srcOrd="0" destOrd="0" presId="urn:microsoft.com/office/officeart/2005/8/layout/list1"/>
    <dgm:cxn modelId="{600AA8F5-776B-4976-99BC-D53B5435EE2E}" type="presOf" srcId="{0A081AEC-8248-4DAF-A528-AF8004ED536F}" destId="{6816AD51-5A02-4278-9D16-501A620036D8}" srcOrd="1" destOrd="0" presId="urn:microsoft.com/office/officeart/2005/8/layout/list1"/>
    <dgm:cxn modelId="{BE7BEDE3-74B6-4D70-A543-84DD60E96821}" type="presOf" srcId="{FDDFCEB3-D85D-41D5-BE70-F55F833AB9CF}" destId="{782BD966-BEB2-467D-95DB-90EBB95FF10B}" srcOrd="0" destOrd="0" presId="urn:microsoft.com/office/officeart/2005/8/layout/list1"/>
    <dgm:cxn modelId="{56C9718B-54AA-4034-A51B-27B8E030536C}" srcId="{440C20CC-C996-45B9-A5B6-EBBB57CEA719}" destId="{00AF7992-F586-4076-89A1-C009EE2EB095}" srcOrd="4" destOrd="0" parTransId="{C6276DF3-7AC5-4847-B319-64723ACA2BD6}" sibTransId="{965E6D6C-FC6E-45F4-81B6-8A1C4D470284}"/>
    <dgm:cxn modelId="{4E3F0651-D1DA-4F34-B4FE-5193421A9FF5}" type="presOf" srcId="{FDDFCEB3-D85D-41D5-BE70-F55F833AB9CF}" destId="{99BCB51E-A37A-4EB3-AB4C-A979A8A01F38}" srcOrd="1" destOrd="0" presId="urn:microsoft.com/office/officeart/2005/8/layout/list1"/>
    <dgm:cxn modelId="{1D075E17-A639-4C86-8691-DA44992AA60D}" type="presOf" srcId="{05E7C54C-0668-455D-A814-C5155608753B}" destId="{9FDEE972-5FE7-47E5-84FD-4704EBD01C26}" srcOrd="0" destOrd="0" presId="urn:microsoft.com/office/officeart/2005/8/layout/list1"/>
    <dgm:cxn modelId="{B851169B-0AF7-4302-8CE3-2670730F88F7}" type="presOf" srcId="{0A081AEC-8248-4DAF-A528-AF8004ED536F}" destId="{05109C4D-C47D-4B53-9FD7-3B9155313FBC}" srcOrd="0" destOrd="0" presId="urn:microsoft.com/office/officeart/2005/8/layout/list1"/>
    <dgm:cxn modelId="{78A37336-7B16-4820-8074-2C156E799B38}" type="presOf" srcId="{440C20CC-C996-45B9-A5B6-EBBB57CEA719}" destId="{08D7D7EF-76B7-4CDC-A750-CE20C5EC45E9}" srcOrd="0" destOrd="0" presId="urn:microsoft.com/office/officeart/2005/8/layout/list1"/>
    <dgm:cxn modelId="{08E5B56B-4200-42EA-A273-1179F51DBB12}" srcId="{440C20CC-C996-45B9-A5B6-EBBB57CEA719}" destId="{734C166E-EDA5-45FF-8FAC-479636500EC8}" srcOrd="5" destOrd="0" parTransId="{571944A3-06F5-408D-88EA-950B6A023211}" sibTransId="{EDBE3A90-9FC8-4486-B82E-01FB3341A5CE}"/>
    <dgm:cxn modelId="{BA846913-992F-46B5-ACBB-890DCE10591E}" type="presOf" srcId="{038D6E2C-EF3B-4F45-B09F-052A2F076B8E}" destId="{CA752C81-D4F2-4021-96CD-B5BE329B9F92}" srcOrd="0" destOrd="0" presId="urn:microsoft.com/office/officeart/2005/8/layout/list1"/>
    <dgm:cxn modelId="{D3D1E37B-F6D9-4F88-BF86-BD88CFD31247}" type="presOf" srcId="{00AF7992-F586-4076-89A1-C009EE2EB095}" destId="{B62766A0-C536-46E1-9323-7D560A54E7A6}" srcOrd="1" destOrd="0" presId="urn:microsoft.com/office/officeart/2005/8/layout/list1"/>
    <dgm:cxn modelId="{3263EC69-47AF-4E76-8030-CE61C5709402}" type="presOf" srcId="{7787DD5E-A118-4159-BAE5-A1F8FDD7D90C}" destId="{6347B6A8-675A-4543-BF84-51CDB0B5DEC9}" srcOrd="1" destOrd="0" presId="urn:microsoft.com/office/officeart/2005/8/layout/list1"/>
    <dgm:cxn modelId="{F76A9A45-701C-4F2F-BDB5-86FBCD3A4B3F}" type="presOf" srcId="{038D6E2C-EF3B-4F45-B09F-052A2F076B8E}" destId="{70C2D828-16E1-4E7F-ADD2-D2B771400BDC}" srcOrd="1" destOrd="0" presId="urn:microsoft.com/office/officeart/2005/8/layout/list1"/>
    <dgm:cxn modelId="{B041B5A7-B880-40F7-BDF3-0C8065763F9C}" srcId="{440C20CC-C996-45B9-A5B6-EBBB57CEA719}" destId="{7787DD5E-A118-4159-BAE5-A1F8FDD7D90C}" srcOrd="6" destOrd="0" parTransId="{E74968AB-5B42-4D14-8537-9A2D86625B69}" sibTransId="{7171FC6B-A5C8-4A33-9159-3D7B86F48BA0}"/>
    <dgm:cxn modelId="{59543A0B-B08E-4CCB-A449-6FD11C8620B7}" type="presOf" srcId="{734C166E-EDA5-45FF-8FAC-479636500EC8}" destId="{1048A9E5-2DB7-4A91-847C-4E9F9492EF99}" srcOrd="1" destOrd="0" presId="urn:microsoft.com/office/officeart/2005/8/layout/list1"/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9BA95E8B-A2EC-46F7-99CD-431C55D5DB4C}" type="presOf" srcId="{05E7C54C-0668-455D-A814-C5155608753B}" destId="{A111E8C8-B161-4A51-ADF9-4158FD7EFA66}" srcOrd="1" destOrd="0" presId="urn:microsoft.com/office/officeart/2005/8/layout/list1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4C1F438B-2623-4AD4-89CF-39AB57233104}" type="presOf" srcId="{7787DD5E-A118-4159-BAE5-A1F8FDD7D90C}" destId="{04036BC3-F8CA-4B05-91F2-F5FFF1424E90}" srcOrd="0" destOrd="0" presId="urn:microsoft.com/office/officeart/2005/8/layout/list1"/>
    <dgm:cxn modelId="{403DA279-2E00-46E9-A819-48EA3D8D78AA}" type="presParOf" srcId="{08D7D7EF-76B7-4CDC-A750-CE20C5EC45E9}" destId="{F4BCA5B3-CF4D-4CBB-A57A-5BFDD6A2E2B7}" srcOrd="0" destOrd="0" presId="urn:microsoft.com/office/officeart/2005/8/layout/list1"/>
    <dgm:cxn modelId="{A3DF16F7-331F-4E53-85D9-68EFBD4EB083}" type="presParOf" srcId="{F4BCA5B3-CF4D-4CBB-A57A-5BFDD6A2E2B7}" destId="{782BD966-BEB2-467D-95DB-90EBB95FF10B}" srcOrd="0" destOrd="0" presId="urn:microsoft.com/office/officeart/2005/8/layout/list1"/>
    <dgm:cxn modelId="{2385652A-B16B-4128-A328-3BE71437CE4B}" type="presParOf" srcId="{F4BCA5B3-CF4D-4CBB-A57A-5BFDD6A2E2B7}" destId="{99BCB51E-A37A-4EB3-AB4C-A979A8A01F38}" srcOrd="1" destOrd="0" presId="urn:microsoft.com/office/officeart/2005/8/layout/list1"/>
    <dgm:cxn modelId="{955235CA-61BB-4339-94BB-779AEF6696C6}" type="presParOf" srcId="{08D7D7EF-76B7-4CDC-A750-CE20C5EC45E9}" destId="{DDAB02D1-C264-4B0C-80D7-C8835D57F01C}" srcOrd="1" destOrd="0" presId="urn:microsoft.com/office/officeart/2005/8/layout/list1"/>
    <dgm:cxn modelId="{9C1AFB06-1D4D-49B9-AF7D-6B07877615CE}" type="presParOf" srcId="{08D7D7EF-76B7-4CDC-A750-CE20C5EC45E9}" destId="{035A2F41-E1AE-44ED-8F0D-1E9A56A809AA}" srcOrd="2" destOrd="0" presId="urn:microsoft.com/office/officeart/2005/8/layout/list1"/>
    <dgm:cxn modelId="{C74EDBAF-0B33-4EC5-AA8B-976E7F7C4FE7}" type="presParOf" srcId="{08D7D7EF-76B7-4CDC-A750-CE20C5EC45E9}" destId="{3CB82DDF-9C52-4FF2-902A-6E26DE4D7B40}" srcOrd="3" destOrd="0" presId="urn:microsoft.com/office/officeart/2005/8/layout/list1"/>
    <dgm:cxn modelId="{9DCD4538-119A-4E7A-A2D7-79901E7B8A0A}" type="presParOf" srcId="{08D7D7EF-76B7-4CDC-A750-CE20C5EC45E9}" destId="{0B3F144F-8C8D-4738-90D2-EC7C3946E4A6}" srcOrd="4" destOrd="0" presId="urn:microsoft.com/office/officeart/2005/8/layout/list1"/>
    <dgm:cxn modelId="{33D73981-A47D-4F07-AF64-62CE0F73F5EE}" type="presParOf" srcId="{0B3F144F-8C8D-4738-90D2-EC7C3946E4A6}" destId="{05109C4D-C47D-4B53-9FD7-3B9155313FBC}" srcOrd="0" destOrd="0" presId="urn:microsoft.com/office/officeart/2005/8/layout/list1"/>
    <dgm:cxn modelId="{35B80D71-4569-448A-81FF-3E0832A9AF47}" type="presParOf" srcId="{0B3F144F-8C8D-4738-90D2-EC7C3946E4A6}" destId="{6816AD51-5A02-4278-9D16-501A620036D8}" srcOrd="1" destOrd="0" presId="urn:microsoft.com/office/officeart/2005/8/layout/list1"/>
    <dgm:cxn modelId="{0A47CE0A-E111-4CF5-B9A8-AABF93C5731B}" type="presParOf" srcId="{08D7D7EF-76B7-4CDC-A750-CE20C5EC45E9}" destId="{1E1D4528-6BD7-4D8F-B6DF-B97F1D510D61}" srcOrd="5" destOrd="0" presId="urn:microsoft.com/office/officeart/2005/8/layout/list1"/>
    <dgm:cxn modelId="{2B8EFB77-3059-4BCF-A7EB-7CF4A1856356}" type="presParOf" srcId="{08D7D7EF-76B7-4CDC-A750-CE20C5EC45E9}" destId="{E1E754EB-A47D-441E-B41B-F4699E1D1E35}" srcOrd="6" destOrd="0" presId="urn:microsoft.com/office/officeart/2005/8/layout/list1"/>
    <dgm:cxn modelId="{EA261F8F-7F01-43E5-BF56-8DEBE48EB300}" type="presParOf" srcId="{08D7D7EF-76B7-4CDC-A750-CE20C5EC45E9}" destId="{55F0F1D8-5E09-4529-8BA3-904536D46B3D}" srcOrd="7" destOrd="0" presId="urn:microsoft.com/office/officeart/2005/8/layout/list1"/>
    <dgm:cxn modelId="{5034E98A-47B7-447F-A277-43875C59AE17}" type="presParOf" srcId="{08D7D7EF-76B7-4CDC-A750-CE20C5EC45E9}" destId="{5D0D0A97-EF9C-4166-A52F-7F23995543D9}" srcOrd="8" destOrd="0" presId="urn:microsoft.com/office/officeart/2005/8/layout/list1"/>
    <dgm:cxn modelId="{AB4DBC6B-DDDD-44A7-AC19-92EDB9EB536F}" type="presParOf" srcId="{5D0D0A97-EF9C-4166-A52F-7F23995543D9}" destId="{CA752C81-D4F2-4021-96CD-B5BE329B9F92}" srcOrd="0" destOrd="0" presId="urn:microsoft.com/office/officeart/2005/8/layout/list1"/>
    <dgm:cxn modelId="{C2EFDD73-589B-451C-AC0F-3A1C4FC04EA6}" type="presParOf" srcId="{5D0D0A97-EF9C-4166-A52F-7F23995543D9}" destId="{70C2D828-16E1-4E7F-ADD2-D2B771400BDC}" srcOrd="1" destOrd="0" presId="urn:microsoft.com/office/officeart/2005/8/layout/list1"/>
    <dgm:cxn modelId="{EF3BAB20-B5D3-41D6-9C05-A9C7ACD084E8}" type="presParOf" srcId="{08D7D7EF-76B7-4CDC-A750-CE20C5EC45E9}" destId="{2E1F06BB-40C0-482E-9B9E-3D9E25F8212D}" srcOrd="9" destOrd="0" presId="urn:microsoft.com/office/officeart/2005/8/layout/list1"/>
    <dgm:cxn modelId="{DEAE5378-7D05-4693-8750-CF85676060CA}" type="presParOf" srcId="{08D7D7EF-76B7-4CDC-A750-CE20C5EC45E9}" destId="{C6229F7B-E540-40D9-88E5-61DB63361BC3}" srcOrd="10" destOrd="0" presId="urn:microsoft.com/office/officeart/2005/8/layout/list1"/>
    <dgm:cxn modelId="{DAF7C670-119C-4A03-8078-5EBF5190F27B}" type="presParOf" srcId="{08D7D7EF-76B7-4CDC-A750-CE20C5EC45E9}" destId="{9B46F054-A228-462B-B715-4E633B088F0A}" srcOrd="11" destOrd="0" presId="urn:microsoft.com/office/officeart/2005/8/layout/list1"/>
    <dgm:cxn modelId="{85E5EA31-9BBC-452C-9E55-42C6912867DB}" type="presParOf" srcId="{08D7D7EF-76B7-4CDC-A750-CE20C5EC45E9}" destId="{0A214A1C-C876-4B66-876B-396E1DD1316A}" srcOrd="12" destOrd="0" presId="urn:microsoft.com/office/officeart/2005/8/layout/list1"/>
    <dgm:cxn modelId="{343FF57D-DB76-42EF-AD14-7F46FCFD7E5F}" type="presParOf" srcId="{0A214A1C-C876-4B66-876B-396E1DD1316A}" destId="{9FDEE972-5FE7-47E5-84FD-4704EBD01C26}" srcOrd="0" destOrd="0" presId="urn:microsoft.com/office/officeart/2005/8/layout/list1"/>
    <dgm:cxn modelId="{303E65D9-5978-4D12-BF8A-70A0A06E7451}" type="presParOf" srcId="{0A214A1C-C876-4B66-876B-396E1DD1316A}" destId="{A111E8C8-B161-4A51-ADF9-4158FD7EFA66}" srcOrd="1" destOrd="0" presId="urn:microsoft.com/office/officeart/2005/8/layout/list1"/>
    <dgm:cxn modelId="{0DDC3E22-2CD6-4211-9940-48EE4FE60111}" type="presParOf" srcId="{08D7D7EF-76B7-4CDC-A750-CE20C5EC45E9}" destId="{D7044E05-2AB7-46A3-878C-BE8430BEDCC2}" srcOrd="13" destOrd="0" presId="urn:microsoft.com/office/officeart/2005/8/layout/list1"/>
    <dgm:cxn modelId="{B56E6CD3-B6F5-4AAE-938A-647E57DF7BF8}" type="presParOf" srcId="{08D7D7EF-76B7-4CDC-A750-CE20C5EC45E9}" destId="{C31E6C41-A269-4DC1-84CB-AD6D1E8AEEF4}" srcOrd="14" destOrd="0" presId="urn:microsoft.com/office/officeart/2005/8/layout/list1"/>
    <dgm:cxn modelId="{D3AEA633-B046-4E6F-9FC8-DF5C68332CD8}" type="presParOf" srcId="{08D7D7EF-76B7-4CDC-A750-CE20C5EC45E9}" destId="{EA17A932-58D1-4E48-A516-D58E0BD05894}" srcOrd="15" destOrd="0" presId="urn:microsoft.com/office/officeart/2005/8/layout/list1"/>
    <dgm:cxn modelId="{2C3F09AC-6C9B-4267-BD3F-171A5D5BF5A6}" type="presParOf" srcId="{08D7D7EF-76B7-4CDC-A750-CE20C5EC45E9}" destId="{DAB966F8-BABE-456B-9158-BF45D05C21B7}" srcOrd="16" destOrd="0" presId="urn:microsoft.com/office/officeart/2005/8/layout/list1"/>
    <dgm:cxn modelId="{22FB6F88-FA0A-4CA3-9EA1-17BA87AE46E8}" type="presParOf" srcId="{DAB966F8-BABE-456B-9158-BF45D05C21B7}" destId="{CDDEB338-6959-46D5-B704-5F317C3409FC}" srcOrd="0" destOrd="0" presId="urn:microsoft.com/office/officeart/2005/8/layout/list1"/>
    <dgm:cxn modelId="{FFABC417-CB35-4E11-82CC-B3468054F8FB}" type="presParOf" srcId="{DAB966F8-BABE-456B-9158-BF45D05C21B7}" destId="{B62766A0-C536-46E1-9323-7D560A54E7A6}" srcOrd="1" destOrd="0" presId="urn:microsoft.com/office/officeart/2005/8/layout/list1"/>
    <dgm:cxn modelId="{F36EE0BE-725C-4732-8A1A-76C074BCE7C5}" type="presParOf" srcId="{08D7D7EF-76B7-4CDC-A750-CE20C5EC45E9}" destId="{09433616-53D7-4405-A475-EB50ADE4FDB4}" srcOrd="17" destOrd="0" presId="urn:microsoft.com/office/officeart/2005/8/layout/list1"/>
    <dgm:cxn modelId="{957409B7-27A7-49C6-AE1F-EFCC8FBE2949}" type="presParOf" srcId="{08D7D7EF-76B7-4CDC-A750-CE20C5EC45E9}" destId="{30A79C4A-2C06-4425-9E1C-6B202AD79E10}" srcOrd="18" destOrd="0" presId="urn:microsoft.com/office/officeart/2005/8/layout/list1"/>
    <dgm:cxn modelId="{32025C7C-C4C3-4B59-B687-52F3CF92CFF1}" type="presParOf" srcId="{08D7D7EF-76B7-4CDC-A750-CE20C5EC45E9}" destId="{16D056F2-D8AA-4A1B-A500-9E0D80A04919}" srcOrd="19" destOrd="0" presId="urn:microsoft.com/office/officeart/2005/8/layout/list1"/>
    <dgm:cxn modelId="{82D68B56-20AA-4BAF-995C-0AC82C988012}" type="presParOf" srcId="{08D7D7EF-76B7-4CDC-A750-CE20C5EC45E9}" destId="{4C7D01CA-F622-4E04-A235-8E7F6E6CEC36}" srcOrd="20" destOrd="0" presId="urn:microsoft.com/office/officeart/2005/8/layout/list1"/>
    <dgm:cxn modelId="{DC62D22C-4347-49D4-818E-D1E985A50EE5}" type="presParOf" srcId="{4C7D01CA-F622-4E04-A235-8E7F6E6CEC36}" destId="{62F046EC-7E75-4B58-B70E-D98BA5501664}" srcOrd="0" destOrd="0" presId="urn:microsoft.com/office/officeart/2005/8/layout/list1"/>
    <dgm:cxn modelId="{E562BC2A-0F71-4261-B788-6AA68E94F212}" type="presParOf" srcId="{4C7D01CA-F622-4E04-A235-8E7F6E6CEC36}" destId="{1048A9E5-2DB7-4A91-847C-4E9F9492EF99}" srcOrd="1" destOrd="0" presId="urn:microsoft.com/office/officeart/2005/8/layout/list1"/>
    <dgm:cxn modelId="{CD9EADC6-AE4E-4225-B71C-CDBF2895B971}" type="presParOf" srcId="{08D7D7EF-76B7-4CDC-A750-CE20C5EC45E9}" destId="{D2B24D5B-ED63-4244-BC7A-56C9AE6FD8E0}" srcOrd="21" destOrd="0" presId="urn:microsoft.com/office/officeart/2005/8/layout/list1"/>
    <dgm:cxn modelId="{B60C2733-DAB7-40EE-A9FE-6FC6810A0A8A}" type="presParOf" srcId="{08D7D7EF-76B7-4CDC-A750-CE20C5EC45E9}" destId="{B9C153BC-2DE0-4BED-AF30-EA5347CA0C70}" srcOrd="22" destOrd="0" presId="urn:microsoft.com/office/officeart/2005/8/layout/list1"/>
    <dgm:cxn modelId="{9BC00C0D-00C2-4DBF-B43C-8E3309942C5D}" type="presParOf" srcId="{08D7D7EF-76B7-4CDC-A750-CE20C5EC45E9}" destId="{A0CD4D90-812E-4553-A0C9-13481C922FA8}" srcOrd="23" destOrd="0" presId="urn:microsoft.com/office/officeart/2005/8/layout/list1"/>
    <dgm:cxn modelId="{D54FA865-4214-4E30-B0C8-7DD8764008E8}" type="presParOf" srcId="{08D7D7EF-76B7-4CDC-A750-CE20C5EC45E9}" destId="{5CA1D1BE-2F21-4503-A723-0BC1B1261073}" srcOrd="24" destOrd="0" presId="urn:microsoft.com/office/officeart/2005/8/layout/list1"/>
    <dgm:cxn modelId="{5805D612-9B4B-4F98-ADDF-66BB5CC10E1C}" type="presParOf" srcId="{5CA1D1BE-2F21-4503-A723-0BC1B1261073}" destId="{04036BC3-F8CA-4B05-91F2-F5FFF1424E90}" srcOrd="0" destOrd="0" presId="urn:microsoft.com/office/officeart/2005/8/layout/list1"/>
    <dgm:cxn modelId="{80D2E733-82B3-41A8-8196-72D3E4081215}" type="presParOf" srcId="{5CA1D1BE-2F21-4503-A723-0BC1B1261073}" destId="{6347B6A8-675A-4543-BF84-51CDB0B5DEC9}" srcOrd="1" destOrd="0" presId="urn:microsoft.com/office/officeart/2005/8/layout/list1"/>
    <dgm:cxn modelId="{5F7F5E81-DE91-4CB8-A4A7-077DE833E09F}" type="presParOf" srcId="{08D7D7EF-76B7-4CDC-A750-CE20C5EC45E9}" destId="{E77B3C5A-E41E-4520-BE8E-A8E0A4F56CE5}" srcOrd="25" destOrd="0" presId="urn:microsoft.com/office/officeart/2005/8/layout/list1"/>
    <dgm:cxn modelId="{2A4944E4-EA8E-4C9F-B2C3-A3C039DC8933}" type="presParOf" srcId="{08D7D7EF-76B7-4CDC-A750-CE20C5EC45E9}" destId="{CBD10E89-884C-4525-B98E-D4986E06EF2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1#62" qsCatId="simple" csTypeId="urn:microsoft.com/office/officeart/2005/8/colors/accent1_2#62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smtClean="0"/>
            <a:t>Terminal-Host v Client/Server Processing</a:t>
          </a:r>
          <a:endParaRPr lang="en-US" sz="2800" b="0" dirty="0"/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E-Mail</a:t>
          </a:r>
          <a:endParaRPr lang="en-US" sz="2800" dirty="0"/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Voice over IP</a:t>
          </a:r>
          <a:endParaRPr lang="en-US" sz="2800" dirty="0"/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HTTP and HTML</a:t>
          </a:r>
          <a:endParaRPr lang="en-US" sz="2800" dirty="0"/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787DD5E-A118-4159-BAE5-A1F8FDD7D90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Peer-to-Peer (P2P) Applications</a:t>
          </a:r>
          <a:endParaRPr lang="en-US" sz="2800" dirty="0"/>
        </a:p>
      </dgm:t>
    </dgm:pt>
    <dgm:pt modelId="{E74968AB-5B42-4D14-8537-9A2D86625B69}" type="parTrans" cxnId="{B041B5A7-B880-40F7-BDF3-0C8065763F9C}">
      <dgm:prSet/>
      <dgm:spPr/>
      <dgm:t>
        <a:bodyPr/>
        <a:lstStyle/>
        <a:p>
          <a:endParaRPr lang="en-US"/>
        </a:p>
      </dgm:t>
    </dgm:pt>
    <dgm:pt modelId="{7171FC6B-A5C8-4A33-9159-3D7B86F48BA0}" type="sibTrans" cxnId="{B041B5A7-B880-40F7-BDF3-0C8065763F9C}">
      <dgm:prSet/>
      <dgm:spPr/>
      <dgm:t>
        <a:bodyPr/>
        <a:lstStyle/>
        <a:p>
          <a:endParaRPr lang="en-US"/>
        </a:p>
      </dgm:t>
    </dgm:pt>
    <dgm:pt modelId="{00AF7992-F586-4076-89A1-C009EE2EB09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smtClean="0"/>
            <a:t>Cloud Computing</a:t>
          </a:r>
          <a:endParaRPr lang="en-US" sz="3200" b="1" dirty="0"/>
        </a:p>
      </dgm:t>
    </dgm:pt>
    <dgm:pt modelId="{C6276DF3-7AC5-4847-B319-64723ACA2BD6}" type="parTrans" cxnId="{56C9718B-54AA-4034-A51B-27B8E030536C}">
      <dgm:prSet/>
      <dgm:spPr/>
      <dgm:t>
        <a:bodyPr/>
        <a:lstStyle/>
        <a:p>
          <a:endParaRPr lang="en-US"/>
        </a:p>
      </dgm:t>
    </dgm:pt>
    <dgm:pt modelId="{965E6D6C-FC6E-45F4-81B6-8A1C4D470284}" type="sibTrans" cxnId="{56C9718B-54AA-4034-A51B-27B8E030536C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Service-Oriented Architectures</a:t>
          </a:r>
          <a:endParaRPr lang="en-US" sz="2800" dirty="0"/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CA5B3-CF4D-4CBB-A57A-5BFDD6A2E2B7}" type="pres">
      <dgm:prSet presAssocID="{FDDFCEB3-D85D-41D5-BE70-F55F833AB9CF}" presName="parentLin" presStyleCnt="0"/>
      <dgm:spPr/>
    </dgm:pt>
    <dgm:pt modelId="{782BD966-BEB2-467D-95DB-90EBB95FF10B}" type="pres">
      <dgm:prSet presAssocID="{FDDFCEB3-D85D-41D5-BE70-F55F833AB9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02D1-C264-4B0C-80D7-C8835D57F01C}" type="pres">
      <dgm:prSet presAssocID="{FDDFCEB3-D85D-41D5-BE70-F55F833AB9CF}" presName="negativeSpace" presStyleCnt="0"/>
      <dgm:spPr/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</dgm:pt>
    <dgm:pt modelId="{3CB82DDF-9C52-4FF2-902A-6E26DE4D7B40}" type="pres">
      <dgm:prSet presAssocID="{2C86EB79-3BC9-445C-A3CE-85562538D985}" presName="spaceBetweenRectangles" presStyleCnt="0"/>
      <dgm:spPr/>
    </dgm:pt>
    <dgm:pt modelId="{0B3F144F-8C8D-4738-90D2-EC7C3946E4A6}" type="pres">
      <dgm:prSet presAssocID="{0A081AEC-8248-4DAF-A528-AF8004ED536F}" presName="parentLin" presStyleCnt="0"/>
      <dgm:spPr/>
    </dgm:pt>
    <dgm:pt modelId="{05109C4D-C47D-4B53-9FD7-3B9155313FBC}" type="pres">
      <dgm:prSet presAssocID="{0A081AEC-8248-4DAF-A528-AF8004ED53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4528-6BD7-4D8F-B6DF-B97F1D510D61}" type="pres">
      <dgm:prSet presAssocID="{0A081AEC-8248-4DAF-A528-AF8004ED536F}" presName="negativeSpace" presStyleCnt="0"/>
      <dgm:spPr/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</dgm:pt>
    <dgm:pt modelId="{55F0F1D8-5E09-4529-8BA3-904536D46B3D}" type="pres">
      <dgm:prSet presAssocID="{12799D31-3202-44D4-81A7-339C91B043D5}" presName="spaceBetweenRectangles" presStyleCnt="0"/>
      <dgm:spPr/>
    </dgm:pt>
    <dgm:pt modelId="{5D0D0A97-EF9C-4166-A52F-7F23995543D9}" type="pres">
      <dgm:prSet presAssocID="{038D6E2C-EF3B-4F45-B09F-052A2F076B8E}" presName="parentLin" presStyleCnt="0"/>
      <dgm:spPr/>
    </dgm:pt>
    <dgm:pt modelId="{CA752C81-D4F2-4021-96CD-B5BE329B9F92}" type="pres">
      <dgm:prSet presAssocID="{038D6E2C-EF3B-4F45-B09F-052A2F076B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06BB-40C0-482E-9B9E-3D9E25F8212D}" type="pres">
      <dgm:prSet presAssocID="{038D6E2C-EF3B-4F45-B09F-052A2F076B8E}" presName="negativeSpace" presStyleCnt="0"/>
      <dgm:spPr/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</dgm:pt>
    <dgm:pt modelId="{9B46F054-A228-462B-B715-4E633B088F0A}" type="pres">
      <dgm:prSet presAssocID="{26ED8026-FB1D-44BE-8B11-4B1D633EDF66}" presName="spaceBetweenRectangles" presStyleCnt="0"/>
      <dgm:spPr/>
    </dgm:pt>
    <dgm:pt modelId="{0A214A1C-C876-4B66-876B-396E1DD1316A}" type="pres">
      <dgm:prSet presAssocID="{05E7C54C-0668-455D-A814-C5155608753B}" presName="parentLin" presStyleCnt="0"/>
      <dgm:spPr/>
    </dgm:pt>
    <dgm:pt modelId="{9FDEE972-5FE7-47E5-84FD-4704EBD01C26}" type="pres">
      <dgm:prSet presAssocID="{05E7C54C-0668-455D-A814-C5155608753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44E05-2AB7-46A3-878C-BE8430BEDCC2}" type="pres">
      <dgm:prSet presAssocID="{05E7C54C-0668-455D-A814-C5155608753B}" presName="negativeSpace" presStyleCnt="0"/>
      <dgm:spPr/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</dgm:pt>
    <dgm:pt modelId="{EA17A932-58D1-4E48-A516-D58E0BD05894}" type="pres">
      <dgm:prSet presAssocID="{E4CA69FE-A0D2-44C6-8ACB-CE2C52119F15}" presName="spaceBetweenRectangles" presStyleCnt="0"/>
      <dgm:spPr/>
    </dgm:pt>
    <dgm:pt modelId="{DAB966F8-BABE-456B-9158-BF45D05C21B7}" type="pres">
      <dgm:prSet presAssocID="{00AF7992-F586-4076-89A1-C009EE2EB095}" presName="parentLin" presStyleCnt="0"/>
      <dgm:spPr/>
    </dgm:pt>
    <dgm:pt modelId="{CDDEB338-6959-46D5-B704-5F317C3409FC}" type="pres">
      <dgm:prSet presAssocID="{00AF7992-F586-4076-89A1-C009EE2EB095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B62766A0-C536-46E1-9323-7D560A54E7A6}" type="pres">
      <dgm:prSet presAssocID="{00AF7992-F586-4076-89A1-C009EE2EB095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33616-53D7-4405-A475-EB50ADE4FDB4}" type="pres">
      <dgm:prSet presAssocID="{00AF7992-F586-4076-89A1-C009EE2EB095}" presName="negativeSpace" presStyleCnt="0"/>
      <dgm:spPr/>
    </dgm:pt>
    <dgm:pt modelId="{30A79C4A-2C06-4425-9E1C-6B202AD79E10}" type="pres">
      <dgm:prSet presAssocID="{00AF7992-F586-4076-89A1-C009EE2EB095}" presName="childText" presStyleLbl="conFgAcc1" presStyleIdx="4" presStyleCnt="7">
        <dgm:presLayoutVars>
          <dgm:bulletEnabled val="1"/>
        </dgm:presLayoutVars>
      </dgm:prSet>
      <dgm:spPr/>
    </dgm:pt>
    <dgm:pt modelId="{16D056F2-D8AA-4A1B-A500-9E0D80A04919}" type="pres">
      <dgm:prSet presAssocID="{965E6D6C-FC6E-45F4-81B6-8A1C4D470284}" presName="spaceBetweenRectangles" presStyleCnt="0"/>
      <dgm:spPr/>
    </dgm:pt>
    <dgm:pt modelId="{4C7D01CA-F622-4E04-A235-8E7F6E6CEC36}" type="pres">
      <dgm:prSet presAssocID="{734C166E-EDA5-45FF-8FAC-479636500EC8}" presName="parentLin" presStyleCnt="0"/>
      <dgm:spPr/>
    </dgm:pt>
    <dgm:pt modelId="{62F046EC-7E75-4B58-B70E-D98BA5501664}" type="pres">
      <dgm:prSet presAssocID="{734C166E-EDA5-45FF-8FAC-479636500EC8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048A9E5-2DB7-4A91-847C-4E9F9492EF99}" type="pres">
      <dgm:prSet presAssocID="{734C166E-EDA5-45FF-8FAC-479636500EC8}" presName="parentText" presStyleLbl="node1" presStyleIdx="5" presStyleCnt="7" custScaleX="142857" custScaleY="94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4D5B-ED63-4244-BC7A-56C9AE6FD8E0}" type="pres">
      <dgm:prSet presAssocID="{734C166E-EDA5-45FF-8FAC-479636500EC8}" presName="negativeSpace" presStyleCnt="0"/>
      <dgm:spPr/>
    </dgm:pt>
    <dgm:pt modelId="{B9C153BC-2DE0-4BED-AF30-EA5347CA0C70}" type="pres">
      <dgm:prSet presAssocID="{734C166E-EDA5-45FF-8FAC-479636500EC8}" presName="childText" presStyleLbl="conFgAcc1" presStyleIdx="5" presStyleCnt="7">
        <dgm:presLayoutVars>
          <dgm:bulletEnabled val="1"/>
        </dgm:presLayoutVars>
      </dgm:prSet>
      <dgm:spPr/>
    </dgm:pt>
    <dgm:pt modelId="{A0CD4D90-812E-4553-A0C9-13481C922FA8}" type="pres">
      <dgm:prSet presAssocID="{EDBE3A90-9FC8-4486-B82E-01FB3341A5CE}" presName="spaceBetweenRectangles" presStyleCnt="0"/>
      <dgm:spPr/>
    </dgm:pt>
    <dgm:pt modelId="{5CA1D1BE-2F21-4503-A723-0BC1B1261073}" type="pres">
      <dgm:prSet presAssocID="{7787DD5E-A118-4159-BAE5-A1F8FDD7D90C}" presName="parentLin" presStyleCnt="0"/>
      <dgm:spPr/>
    </dgm:pt>
    <dgm:pt modelId="{04036BC3-F8CA-4B05-91F2-F5FFF1424E90}" type="pres">
      <dgm:prSet presAssocID="{7787DD5E-A118-4159-BAE5-A1F8FDD7D90C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6347B6A8-675A-4543-BF84-51CDB0B5DEC9}" type="pres">
      <dgm:prSet presAssocID="{7787DD5E-A118-4159-BAE5-A1F8FDD7D90C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B3C5A-E41E-4520-BE8E-A8E0A4F56CE5}" type="pres">
      <dgm:prSet presAssocID="{7787DD5E-A118-4159-BAE5-A1F8FDD7D90C}" presName="negativeSpace" presStyleCnt="0"/>
      <dgm:spPr/>
    </dgm:pt>
    <dgm:pt modelId="{CBD10E89-884C-4525-B98E-D4986E06EF26}" type="pres">
      <dgm:prSet presAssocID="{7787DD5E-A118-4159-BAE5-A1F8FDD7D90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F0759FE-24F7-412B-A4BE-EC131ED806F1}" type="presOf" srcId="{FDDFCEB3-D85D-41D5-BE70-F55F833AB9CF}" destId="{782BD966-BEB2-467D-95DB-90EBB95FF10B}" srcOrd="0" destOrd="0" presId="urn:microsoft.com/office/officeart/2005/8/layout/list1"/>
    <dgm:cxn modelId="{11F4F497-C258-4ADB-B3D8-9D6BCA9D6930}" type="presOf" srcId="{05E7C54C-0668-455D-A814-C5155608753B}" destId="{9FDEE972-5FE7-47E5-84FD-4704EBD01C26}" srcOrd="0" destOrd="0" presId="urn:microsoft.com/office/officeart/2005/8/layout/list1"/>
    <dgm:cxn modelId="{E6E1B47B-9853-418C-8EF8-AC94DAC5A5AD}" type="presOf" srcId="{00AF7992-F586-4076-89A1-C009EE2EB095}" destId="{B62766A0-C536-46E1-9323-7D560A54E7A6}" srcOrd="1" destOrd="0" presId="urn:microsoft.com/office/officeart/2005/8/layout/list1"/>
    <dgm:cxn modelId="{56C9718B-54AA-4034-A51B-27B8E030536C}" srcId="{440C20CC-C996-45B9-A5B6-EBBB57CEA719}" destId="{00AF7992-F586-4076-89A1-C009EE2EB095}" srcOrd="4" destOrd="0" parTransId="{C6276DF3-7AC5-4847-B319-64723ACA2BD6}" sibTransId="{965E6D6C-FC6E-45F4-81B6-8A1C4D470284}"/>
    <dgm:cxn modelId="{611BE1F9-DF7E-458C-9B2E-F8F4D72CA62C}" type="presOf" srcId="{0A081AEC-8248-4DAF-A528-AF8004ED536F}" destId="{6816AD51-5A02-4278-9D16-501A620036D8}" srcOrd="1" destOrd="0" presId="urn:microsoft.com/office/officeart/2005/8/layout/list1"/>
    <dgm:cxn modelId="{DC18A409-1EB8-4D4F-9D57-B9AB7D60D841}" type="presOf" srcId="{05E7C54C-0668-455D-A814-C5155608753B}" destId="{A111E8C8-B161-4A51-ADF9-4158FD7EFA66}" srcOrd="1" destOrd="0" presId="urn:microsoft.com/office/officeart/2005/8/layout/list1"/>
    <dgm:cxn modelId="{63F2FA35-3A24-406B-82BC-EE4DCAA6571B}" type="presOf" srcId="{7787DD5E-A118-4159-BAE5-A1F8FDD7D90C}" destId="{04036BC3-F8CA-4B05-91F2-F5FFF1424E90}" srcOrd="0" destOrd="0" presId="urn:microsoft.com/office/officeart/2005/8/layout/list1"/>
    <dgm:cxn modelId="{08E5B56B-4200-42EA-A273-1179F51DBB12}" srcId="{440C20CC-C996-45B9-A5B6-EBBB57CEA719}" destId="{734C166E-EDA5-45FF-8FAC-479636500EC8}" srcOrd="5" destOrd="0" parTransId="{571944A3-06F5-408D-88EA-950B6A023211}" sibTransId="{EDBE3A90-9FC8-4486-B82E-01FB3341A5CE}"/>
    <dgm:cxn modelId="{68EE7454-E468-4FA3-92EF-BD95C1CB8AA6}" type="presOf" srcId="{734C166E-EDA5-45FF-8FAC-479636500EC8}" destId="{62F046EC-7E75-4B58-B70E-D98BA5501664}" srcOrd="0" destOrd="0" presId="urn:microsoft.com/office/officeart/2005/8/layout/list1"/>
    <dgm:cxn modelId="{B041B5A7-B880-40F7-BDF3-0C8065763F9C}" srcId="{440C20CC-C996-45B9-A5B6-EBBB57CEA719}" destId="{7787DD5E-A118-4159-BAE5-A1F8FDD7D90C}" srcOrd="6" destOrd="0" parTransId="{E74968AB-5B42-4D14-8537-9A2D86625B69}" sibTransId="{7171FC6B-A5C8-4A33-9159-3D7B86F48BA0}"/>
    <dgm:cxn modelId="{E157EF5E-D2FD-42A1-92E9-D0528C02E873}" type="presOf" srcId="{734C166E-EDA5-45FF-8FAC-479636500EC8}" destId="{1048A9E5-2DB7-4A91-847C-4E9F9492EF99}" srcOrd="1" destOrd="0" presId="urn:microsoft.com/office/officeart/2005/8/layout/list1"/>
    <dgm:cxn modelId="{32477394-BF30-4DAE-804B-E2539F3499A6}" type="presOf" srcId="{440C20CC-C996-45B9-A5B6-EBBB57CEA719}" destId="{08D7D7EF-76B7-4CDC-A750-CE20C5EC45E9}" srcOrd="0" destOrd="0" presId="urn:microsoft.com/office/officeart/2005/8/layout/list1"/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131710FA-6650-43AC-8F6F-9FB075221056}" type="presOf" srcId="{FDDFCEB3-D85D-41D5-BE70-F55F833AB9CF}" destId="{99BCB51E-A37A-4EB3-AB4C-A979A8A01F38}" srcOrd="1" destOrd="0" presId="urn:microsoft.com/office/officeart/2005/8/layout/list1"/>
    <dgm:cxn modelId="{D5EDC2A0-40DB-4F09-85EB-0382259A0A23}" type="presOf" srcId="{7787DD5E-A118-4159-BAE5-A1F8FDD7D90C}" destId="{6347B6A8-675A-4543-BF84-51CDB0B5DEC9}" srcOrd="1" destOrd="0" presId="urn:microsoft.com/office/officeart/2005/8/layout/list1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34E33075-A316-4235-B1FA-119559EA9F88}" type="presOf" srcId="{0A081AEC-8248-4DAF-A528-AF8004ED536F}" destId="{05109C4D-C47D-4B53-9FD7-3B9155313FBC}" srcOrd="0" destOrd="0" presId="urn:microsoft.com/office/officeart/2005/8/layout/list1"/>
    <dgm:cxn modelId="{4AAB32CD-9727-417D-81DD-6BDD31A96EDF}" type="presOf" srcId="{038D6E2C-EF3B-4F45-B09F-052A2F076B8E}" destId="{70C2D828-16E1-4E7F-ADD2-D2B771400BDC}" srcOrd="1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C3E62CEA-5CEC-4BD6-B2B7-2254B30F074C}" type="presOf" srcId="{038D6E2C-EF3B-4F45-B09F-052A2F076B8E}" destId="{CA752C81-D4F2-4021-96CD-B5BE329B9F92}" srcOrd="0" destOrd="0" presId="urn:microsoft.com/office/officeart/2005/8/layout/list1"/>
    <dgm:cxn modelId="{242C5A55-5128-4E9A-8596-073E7CB52271}" type="presOf" srcId="{00AF7992-F586-4076-89A1-C009EE2EB095}" destId="{CDDEB338-6959-46D5-B704-5F317C3409FC}" srcOrd="0" destOrd="0" presId="urn:microsoft.com/office/officeart/2005/8/layout/list1"/>
    <dgm:cxn modelId="{1ECCA13C-FE7A-4837-AC87-191D2162BE63}" type="presParOf" srcId="{08D7D7EF-76B7-4CDC-A750-CE20C5EC45E9}" destId="{F4BCA5B3-CF4D-4CBB-A57A-5BFDD6A2E2B7}" srcOrd="0" destOrd="0" presId="urn:microsoft.com/office/officeart/2005/8/layout/list1"/>
    <dgm:cxn modelId="{0FE1EBCB-C74C-464F-887C-ED123C6A10FE}" type="presParOf" srcId="{F4BCA5B3-CF4D-4CBB-A57A-5BFDD6A2E2B7}" destId="{782BD966-BEB2-467D-95DB-90EBB95FF10B}" srcOrd="0" destOrd="0" presId="urn:microsoft.com/office/officeart/2005/8/layout/list1"/>
    <dgm:cxn modelId="{8C5E821A-8C8E-4031-8DC0-5CD2FA6F86F6}" type="presParOf" srcId="{F4BCA5B3-CF4D-4CBB-A57A-5BFDD6A2E2B7}" destId="{99BCB51E-A37A-4EB3-AB4C-A979A8A01F38}" srcOrd="1" destOrd="0" presId="urn:microsoft.com/office/officeart/2005/8/layout/list1"/>
    <dgm:cxn modelId="{A9010732-753A-49FE-ACEA-D4CF38A83BEF}" type="presParOf" srcId="{08D7D7EF-76B7-4CDC-A750-CE20C5EC45E9}" destId="{DDAB02D1-C264-4B0C-80D7-C8835D57F01C}" srcOrd="1" destOrd="0" presId="urn:microsoft.com/office/officeart/2005/8/layout/list1"/>
    <dgm:cxn modelId="{C9151C93-4575-4C74-A3A0-8347203D6307}" type="presParOf" srcId="{08D7D7EF-76B7-4CDC-A750-CE20C5EC45E9}" destId="{035A2F41-E1AE-44ED-8F0D-1E9A56A809AA}" srcOrd="2" destOrd="0" presId="urn:microsoft.com/office/officeart/2005/8/layout/list1"/>
    <dgm:cxn modelId="{8709DEDF-5A1E-4FB5-B726-37EDAEB5EAD2}" type="presParOf" srcId="{08D7D7EF-76B7-4CDC-A750-CE20C5EC45E9}" destId="{3CB82DDF-9C52-4FF2-902A-6E26DE4D7B40}" srcOrd="3" destOrd="0" presId="urn:microsoft.com/office/officeart/2005/8/layout/list1"/>
    <dgm:cxn modelId="{DA57C203-0B01-468F-A254-5C3D7056AEE6}" type="presParOf" srcId="{08D7D7EF-76B7-4CDC-A750-CE20C5EC45E9}" destId="{0B3F144F-8C8D-4738-90D2-EC7C3946E4A6}" srcOrd="4" destOrd="0" presId="urn:microsoft.com/office/officeart/2005/8/layout/list1"/>
    <dgm:cxn modelId="{12CB1728-7C4F-4AA8-B13A-D80AB8244BDC}" type="presParOf" srcId="{0B3F144F-8C8D-4738-90D2-EC7C3946E4A6}" destId="{05109C4D-C47D-4B53-9FD7-3B9155313FBC}" srcOrd="0" destOrd="0" presId="urn:microsoft.com/office/officeart/2005/8/layout/list1"/>
    <dgm:cxn modelId="{45A19D91-2BFD-4D25-9EBC-0EB530093F51}" type="presParOf" srcId="{0B3F144F-8C8D-4738-90D2-EC7C3946E4A6}" destId="{6816AD51-5A02-4278-9D16-501A620036D8}" srcOrd="1" destOrd="0" presId="urn:microsoft.com/office/officeart/2005/8/layout/list1"/>
    <dgm:cxn modelId="{23B780B4-933E-4CE6-85BA-7506CEEB1ECA}" type="presParOf" srcId="{08D7D7EF-76B7-4CDC-A750-CE20C5EC45E9}" destId="{1E1D4528-6BD7-4D8F-B6DF-B97F1D510D61}" srcOrd="5" destOrd="0" presId="urn:microsoft.com/office/officeart/2005/8/layout/list1"/>
    <dgm:cxn modelId="{9E872BE2-9EC5-44AB-8E75-A7D6A8316BCC}" type="presParOf" srcId="{08D7D7EF-76B7-4CDC-A750-CE20C5EC45E9}" destId="{E1E754EB-A47D-441E-B41B-F4699E1D1E35}" srcOrd="6" destOrd="0" presId="urn:microsoft.com/office/officeart/2005/8/layout/list1"/>
    <dgm:cxn modelId="{87252454-BF65-4E5E-8731-974ACC7D3E1B}" type="presParOf" srcId="{08D7D7EF-76B7-4CDC-A750-CE20C5EC45E9}" destId="{55F0F1D8-5E09-4529-8BA3-904536D46B3D}" srcOrd="7" destOrd="0" presId="urn:microsoft.com/office/officeart/2005/8/layout/list1"/>
    <dgm:cxn modelId="{2E0ACF1B-D6E6-4A75-BA0C-7C0BF90EA398}" type="presParOf" srcId="{08D7D7EF-76B7-4CDC-A750-CE20C5EC45E9}" destId="{5D0D0A97-EF9C-4166-A52F-7F23995543D9}" srcOrd="8" destOrd="0" presId="urn:microsoft.com/office/officeart/2005/8/layout/list1"/>
    <dgm:cxn modelId="{E83F3FAA-32F0-40D4-8C94-AF509C1A67EB}" type="presParOf" srcId="{5D0D0A97-EF9C-4166-A52F-7F23995543D9}" destId="{CA752C81-D4F2-4021-96CD-B5BE329B9F92}" srcOrd="0" destOrd="0" presId="urn:microsoft.com/office/officeart/2005/8/layout/list1"/>
    <dgm:cxn modelId="{4BC925DD-956C-42E8-BBBE-10CE69E94DEB}" type="presParOf" srcId="{5D0D0A97-EF9C-4166-A52F-7F23995543D9}" destId="{70C2D828-16E1-4E7F-ADD2-D2B771400BDC}" srcOrd="1" destOrd="0" presId="urn:microsoft.com/office/officeart/2005/8/layout/list1"/>
    <dgm:cxn modelId="{E24A0F44-BFED-4E42-A5D8-037851855334}" type="presParOf" srcId="{08D7D7EF-76B7-4CDC-A750-CE20C5EC45E9}" destId="{2E1F06BB-40C0-482E-9B9E-3D9E25F8212D}" srcOrd="9" destOrd="0" presId="urn:microsoft.com/office/officeart/2005/8/layout/list1"/>
    <dgm:cxn modelId="{72A67E07-32D4-47B0-81C8-D9B616E2F675}" type="presParOf" srcId="{08D7D7EF-76B7-4CDC-A750-CE20C5EC45E9}" destId="{C6229F7B-E540-40D9-88E5-61DB63361BC3}" srcOrd="10" destOrd="0" presId="urn:microsoft.com/office/officeart/2005/8/layout/list1"/>
    <dgm:cxn modelId="{1D758836-3C44-4F9E-87D9-0E43A758583F}" type="presParOf" srcId="{08D7D7EF-76B7-4CDC-A750-CE20C5EC45E9}" destId="{9B46F054-A228-462B-B715-4E633B088F0A}" srcOrd="11" destOrd="0" presId="urn:microsoft.com/office/officeart/2005/8/layout/list1"/>
    <dgm:cxn modelId="{EE83B6B5-142B-432C-BC04-339FE3517F13}" type="presParOf" srcId="{08D7D7EF-76B7-4CDC-A750-CE20C5EC45E9}" destId="{0A214A1C-C876-4B66-876B-396E1DD1316A}" srcOrd="12" destOrd="0" presId="urn:microsoft.com/office/officeart/2005/8/layout/list1"/>
    <dgm:cxn modelId="{5CC62E1E-D415-464B-8110-64C6C9DA3168}" type="presParOf" srcId="{0A214A1C-C876-4B66-876B-396E1DD1316A}" destId="{9FDEE972-5FE7-47E5-84FD-4704EBD01C26}" srcOrd="0" destOrd="0" presId="urn:microsoft.com/office/officeart/2005/8/layout/list1"/>
    <dgm:cxn modelId="{99A0FEF3-B719-4167-8B70-B97C92DB81C7}" type="presParOf" srcId="{0A214A1C-C876-4B66-876B-396E1DD1316A}" destId="{A111E8C8-B161-4A51-ADF9-4158FD7EFA66}" srcOrd="1" destOrd="0" presId="urn:microsoft.com/office/officeart/2005/8/layout/list1"/>
    <dgm:cxn modelId="{CA204D2D-4149-4B65-BACE-A55C97C55426}" type="presParOf" srcId="{08D7D7EF-76B7-4CDC-A750-CE20C5EC45E9}" destId="{D7044E05-2AB7-46A3-878C-BE8430BEDCC2}" srcOrd="13" destOrd="0" presId="urn:microsoft.com/office/officeart/2005/8/layout/list1"/>
    <dgm:cxn modelId="{F2266562-0E16-47B9-A761-68A4299CB392}" type="presParOf" srcId="{08D7D7EF-76B7-4CDC-A750-CE20C5EC45E9}" destId="{C31E6C41-A269-4DC1-84CB-AD6D1E8AEEF4}" srcOrd="14" destOrd="0" presId="urn:microsoft.com/office/officeart/2005/8/layout/list1"/>
    <dgm:cxn modelId="{60FEDBEA-FA4D-4C18-B00E-FA00C58B16B6}" type="presParOf" srcId="{08D7D7EF-76B7-4CDC-A750-CE20C5EC45E9}" destId="{EA17A932-58D1-4E48-A516-D58E0BD05894}" srcOrd="15" destOrd="0" presId="urn:microsoft.com/office/officeart/2005/8/layout/list1"/>
    <dgm:cxn modelId="{532CAAA3-21D5-4574-AC2C-69A9869237E2}" type="presParOf" srcId="{08D7D7EF-76B7-4CDC-A750-CE20C5EC45E9}" destId="{DAB966F8-BABE-456B-9158-BF45D05C21B7}" srcOrd="16" destOrd="0" presId="urn:microsoft.com/office/officeart/2005/8/layout/list1"/>
    <dgm:cxn modelId="{F24B9127-92EB-4351-BEFE-165F7A038039}" type="presParOf" srcId="{DAB966F8-BABE-456B-9158-BF45D05C21B7}" destId="{CDDEB338-6959-46D5-B704-5F317C3409FC}" srcOrd="0" destOrd="0" presId="urn:microsoft.com/office/officeart/2005/8/layout/list1"/>
    <dgm:cxn modelId="{1B7A2917-94C1-4FCE-91A9-412744AAF9F0}" type="presParOf" srcId="{DAB966F8-BABE-456B-9158-BF45D05C21B7}" destId="{B62766A0-C536-46E1-9323-7D560A54E7A6}" srcOrd="1" destOrd="0" presId="urn:microsoft.com/office/officeart/2005/8/layout/list1"/>
    <dgm:cxn modelId="{09DF86A2-4F4D-45A3-996F-97C19FD0D207}" type="presParOf" srcId="{08D7D7EF-76B7-4CDC-A750-CE20C5EC45E9}" destId="{09433616-53D7-4405-A475-EB50ADE4FDB4}" srcOrd="17" destOrd="0" presId="urn:microsoft.com/office/officeart/2005/8/layout/list1"/>
    <dgm:cxn modelId="{813FCB64-9B86-45AF-93D2-19B68B6BDB4A}" type="presParOf" srcId="{08D7D7EF-76B7-4CDC-A750-CE20C5EC45E9}" destId="{30A79C4A-2C06-4425-9E1C-6B202AD79E10}" srcOrd="18" destOrd="0" presId="urn:microsoft.com/office/officeart/2005/8/layout/list1"/>
    <dgm:cxn modelId="{C8F9A506-E342-492A-B971-915560D158FA}" type="presParOf" srcId="{08D7D7EF-76B7-4CDC-A750-CE20C5EC45E9}" destId="{16D056F2-D8AA-4A1B-A500-9E0D80A04919}" srcOrd="19" destOrd="0" presId="urn:microsoft.com/office/officeart/2005/8/layout/list1"/>
    <dgm:cxn modelId="{08664432-31A0-42BA-A1A6-43393DF33614}" type="presParOf" srcId="{08D7D7EF-76B7-4CDC-A750-CE20C5EC45E9}" destId="{4C7D01CA-F622-4E04-A235-8E7F6E6CEC36}" srcOrd="20" destOrd="0" presId="urn:microsoft.com/office/officeart/2005/8/layout/list1"/>
    <dgm:cxn modelId="{71CE136C-558B-4BA6-8B84-0157A5F76C95}" type="presParOf" srcId="{4C7D01CA-F622-4E04-A235-8E7F6E6CEC36}" destId="{62F046EC-7E75-4B58-B70E-D98BA5501664}" srcOrd="0" destOrd="0" presId="urn:microsoft.com/office/officeart/2005/8/layout/list1"/>
    <dgm:cxn modelId="{EA20DF7B-2CE8-44F1-912F-B76D5CD41230}" type="presParOf" srcId="{4C7D01CA-F622-4E04-A235-8E7F6E6CEC36}" destId="{1048A9E5-2DB7-4A91-847C-4E9F9492EF99}" srcOrd="1" destOrd="0" presId="urn:microsoft.com/office/officeart/2005/8/layout/list1"/>
    <dgm:cxn modelId="{EDD85B25-9BA1-43BA-8C16-B2A99703F3A2}" type="presParOf" srcId="{08D7D7EF-76B7-4CDC-A750-CE20C5EC45E9}" destId="{D2B24D5B-ED63-4244-BC7A-56C9AE6FD8E0}" srcOrd="21" destOrd="0" presId="urn:microsoft.com/office/officeart/2005/8/layout/list1"/>
    <dgm:cxn modelId="{DE7A174D-6626-4D2B-B464-C6C9DB5D0D57}" type="presParOf" srcId="{08D7D7EF-76B7-4CDC-A750-CE20C5EC45E9}" destId="{B9C153BC-2DE0-4BED-AF30-EA5347CA0C70}" srcOrd="22" destOrd="0" presId="urn:microsoft.com/office/officeart/2005/8/layout/list1"/>
    <dgm:cxn modelId="{1F46039C-5D67-4A05-A49B-2040942E745E}" type="presParOf" srcId="{08D7D7EF-76B7-4CDC-A750-CE20C5EC45E9}" destId="{A0CD4D90-812E-4553-A0C9-13481C922FA8}" srcOrd="23" destOrd="0" presId="urn:microsoft.com/office/officeart/2005/8/layout/list1"/>
    <dgm:cxn modelId="{6C42907A-8D7A-465F-9974-1CA053B96749}" type="presParOf" srcId="{08D7D7EF-76B7-4CDC-A750-CE20C5EC45E9}" destId="{5CA1D1BE-2F21-4503-A723-0BC1B1261073}" srcOrd="24" destOrd="0" presId="urn:microsoft.com/office/officeart/2005/8/layout/list1"/>
    <dgm:cxn modelId="{838902DD-BBD1-45E5-BC3B-F4293D228F15}" type="presParOf" srcId="{5CA1D1BE-2F21-4503-A723-0BC1B1261073}" destId="{04036BC3-F8CA-4B05-91F2-F5FFF1424E90}" srcOrd="0" destOrd="0" presId="urn:microsoft.com/office/officeart/2005/8/layout/list1"/>
    <dgm:cxn modelId="{88392413-3A19-43AE-92A1-B3BAEDCEAD95}" type="presParOf" srcId="{5CA1D1BE-2F21-4503-A723-0BC1B1261073}" destId="{6347B6A8-675A-4543-BF84-51CDB0B5DEC9}" srcOrd="1" destOrd="0" presId="urn:microsoft.com/office/officeart/2005/8/layout/list1"/>
    <dgm:cxn modelId="{9B0E1524-7559-410C-B74F-16DBD06F636A}" type="presParOf" srcId="{08D7D7EF-76B7-4CDC-A750-CE20C5EC45E9}" destId="{E77B3C5A-E41E-4520-BE8E-A8E0A4F56CE5}" srcOrd="25" destOrd="0" presId="urn:microsoft.com/office/officeart/2005/8/layout/list1"/>
    <dgm:cxn modelId="{0FDF310B-2905-4BB7-953B-865D6BCD720E}" type="presParOf" srcId="{08D7D7EF-76B7-4CDC-A750-CE20C5EC45E9}" destId="{CBD10E89-884C-4525-B98E-D4986E06EF2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1#63" qsCatId="simple" csTypeId="urn:microsoft.com/office/officeart/2005/8/colors/accent1_2#63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smtClean="0"/>
            <a:t>Terminal-Host v Client/Server Processing</a:t>
          </a:r>
          <a:endParaRPr lang="en-US" sz="2800" b="0" dirty="0"/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E-Mail</a:t>
          </a:r>
          <a:endParaRPr lang="en-US" sz="2800" dirty="0"/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Voice over IP</a:t>
          </a:r>
          <a:endParaRPr lang="en-US" sz="2800" dirty="0"/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HTTP and HTML</a:t>
          </a:r>
          <a:endParaRPr lang="en-US" sz="2800" dirty="0"/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787DD5E-A118-4159-BAE5-A1F8FDD7D90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Peer-to-Peer (P2P) Applications</a:t>
          </a:r>
          <a:endParaRPr lang="en-US" sz="2800" dirty="0"/>
        </a:p>
      </dgm:t>
    </dgm:pt>
    <dgm:pt modelId="{E74968AB-5B42-4D14-8537-9A2D86625B69}" type="parTrans" cxnId="{B041B5A7-B880-40F7-BDF3-0C8065763F9C}">
      <dgm:prSet/>
      <dgm:spPr/>
      <dgm:t>
        <a:bodyPr/>
        <a:lstStyle/>
        <a:p>
          <a:endParaRPr lang="en-US"/>
        </a:p>
      </dgm:t>
    </dgm:pt>
    <dgm:pt modelId="{7171FC6B-A5C8-4A33-9159-3D7B86F48BA0}" type="sibTrans" cxnId="{B041B5A7-B880-40F7-BDF3-0C8065763F9C}">
      <dgm:prSet/>
      <dgm:spPr/>
      <dgm:t>
        <a:bodyPr/>
        <a:lstStyle/>
        <a:p>
          <a:endParaRPr lang="en-US"/>
        </a:p>
      </dgm:t>
    </dgm:pt>
    <dgm:pt modelId="{00AF7992-F586-4076-89A1-C009EE2EB09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Cloud Computing</a:t>
          </a:r>
          <a:endParaRPr lang="en-US" sz="2400" dirty="0"/>
        </a:p>
      </dgm:t>
    </dgm:pt>
    <dgm:pt modelId="{C6276DF3-7AC5-4847-B319-64723ACA2BD6}" type="parTrans" cxnId="{56C9718B-54AA-4034-A51B-27B8E030536C}">
      <dgm:prSet/>
      <dgm:spPr/>
      <dgm:t>
        <a:bodyPr/>
        <a:lstStyle/>
        <a:p>
          <a:endParaRPr lang="en-US"/>
        </a:p>
      </dgm:t>
    </dgm:pt>
    <dgm:pt modelId="{965E6D6C-FC6E-45F4-81B6-8A1C4D470284}" type="sibTrans" cxnId="{56C9718B-54AA-4034-A51B-27B8E030536C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/>
            <a:t>Service-Oriented Architectures</a:t>
          </a:r>
          <a:endParaRPr lang="en-US" sz="3200" b="1" dirty="0"/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CA5B3-CF4D-4CBB-A57A-5BFDD6A2E2B7}" type="pres">
      <dgm:prSet presAssocID="{FDDFCEB3-D85D-41D5-BE70-F55F833AB9CF}" presName="parentLin" presStyleCnt="0"/>
      <dgm:spPr/>
    </dgm:pt>
    <dgm:pt modelId="{782BD966-BEB2-467D-95DB-90EBB95FF10B}" type="pres">
      <dgm:prSet presAssocID="{FDDFCEB3-D85D-41D5-BE70-F55F833AB9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02D1-C264-4B0C-80D7-C8835D57F01C}" type="pres">
      <dgm:prSet presAssocID="{FDDFCEB3-D85D-41D5-BE70-F55F833AB9CF}" presName="negativeSpace" presStyleCnt="0"/>
      <dgm:spPr/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</dgm:pt>
    <dgm:pt modelId="{3CB82DDF-9C52-4FF2-902A-6E26DE4D7B40}" type="pres">
      <dgm:prSet presAssocID="{2C86EB79-3BC9-445C-A3CE-85562538D985}" presName="spaceBetweenRectangles" presStyleCnt="0"/>
      <dgm:spPr/>
    </dgm:pt>
    <dgm:pt modelId="{0B3F144F-8C8D-4738-90D2-EC7C3946E4A6}" type="pres">
      <dgm:prSet presAssocID="{0A081AEC-8248-4DAF-A528-AF8004ED536F}" presName="parentLin" presStyleCnt="0"/>
      <dgm:spPr/>
    </dgm:pt>
    <dgm:pt modelId="{05109C4D-C47D-4B53-9FD7-3B9155313FBC}" type="pres">
      <dgm:prSet presAssocID="{0A081AEC-8248-4DAF-A528-AF8004ED53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4528-6BD7-4D8F-B6DF-B97F1D510D61}" type="pres">
      <dgm:prSet presAssocID="{0A081AEC-8248-4DAF-A528-AF8004ED536F}" presName="negativeSpace" presStyleCnt="0"/>
      <dgm:spPr/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</dgm:pt>
    <dgm:pt modelId="{55F0F1D8-5E09-4529-8BA3-904536D46B3D}" type="pres">
      <dgm:prSet presAssocID="{12799D31-3202-44D4-81A7-339C91B043D5}" presName="spaceBetweenRectangles" presStyleCnt="0"/>
      <dgm:spPr/>
    </dgm:pt>
    <dgm:pt modelId="{5D0D0A97-EF9C-4166-A52F-7F23995543D9}" type="pres">
      <dgm:prSet presAssocID="{038D6E2C-EF3B-4F45-B09F-052A2F076B8E}" presName="parentLin" presStyleCnt="0"/>
      <dgm:spPr/>
    </dgm:pt>
    <dgm:pt modelId="{CA752C81-D4F2-4021-96CD-B5BE329B9F92}" type="pres">
      <dgm:prSet presAssocID="{038D6E2C-EF3B-4F45-B09F-052A2F076B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06BB-40C0-482E-9B9E-3D9E25F8212D}" type="pres">
      <dgm:prSet presAssocID="{038D6E2C-EF3B-4F45-B09F-052A2F076B8E}" presName="negativeSpace" presStyleCnt="0"/>
      <dgm:spPr/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</dgm:pt>
    <dgm:pt modelId="{9B46F054-A228-462B-B715-4E633B088F0A}" type="pres">
      <dgm:prSet presAssocID="{26ED8026-FB1D-44BE-8B11-4B1D633EDF66}" presName="spaceBetweenRectangles" presStyleCnt="0"/>
      <dgm:spPr/>
    </dgm:pt>
    <dgm:pt modelId="{0A214A1C-C876-4B66-876B-396E1DD1316A}" type="pres">
      <dgm:prSet presAssocID="{05E7C54C-0668-455D-A814-C5155608753B}" presName="parentLin" presStyleCnt="0"/>
      <dgm:spPr/>
    </dgm:pt>
    <dgm:pt modelId="{9FDEE972-5FE7-47E5-84FD-4704EBD01C26}" type="pres">
      <dgm:prSet presAssocID="{05E7C54C-0668-455D-A814-C5155608753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44E05-2AB7-46A3-878C-BE8430BEDCC2}" type="pres">
      <dgm:prSet presAssocID="{05E7C54C-0668-455D-A814-C5155608753B}" presName="negativeSpace" presStyleCnt="0"/>
      <dgm:spPr/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</dgm:pt>
    <dgm:pt modelId="{EA17A932-58D1-4E48-A516-D58E0BD05894}" type="pres">
      <dgm:prSet presAssocID="{E4CA69FE-A0D2-44C6-8ACB-CE2C52119F15}" presName="spaceBetweenRectangles" presStyleCnt="0"/>
      <dgm:spPr/>
    </dgm:pt>
    <dgm:pt modelId="{DAB966F8-BABE-456B-9158-BF45D05C21B7}" type="pres">
      <dgm:prSet presAssocID="{00AF7992-F586-4076-89A1-C009EE2EB095}" presName="parentLin" presStyleCnt="0"/>
      <dgm:spPr/>
    </dgm:pt>
    <dgm:pt modelId="{CDDEB338-6959-46D5-B704-5F317C3409FC}" type="pres">
      <dgm:prSet presAssocID="{00AF7992-F586-4076-89A1-C009EE2EB095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B62766A0-C536-46E1-9323-7D560A54E7A6}" type="pres">
      <dgm:prSet presAssocID="{00AF7992-F586-4076-89A1-C009EE2EB095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33616-53D7-4405-A475-EB50ADE4FDB4}" type="pres">
      <dgm:prSet presAssocID="{00AF7992-F586-4076-89A1-C009EE2EB095}" presName="negativeSpace" presStyleCnt="0"/>
      <dgm:spPr/>
    </dgm:pt>
    <dgm:pt modelId="{30A79C4A-2C06-4425-9E1C-6B202AD79E10}" type="pres">
      <dgm:prSet presAssocID="{00AF7992-F586-4076-89A1-C009EE2EB095}" presName="childText" presStyleLbl="conFgAcc1" presStyleIdx="4" presStyleCnt="7">
        <dgm:presLayoutVars>
          <dgm:bulletEnabled val="1"/>
        </dgm:presLayoutVars>
      </dgm:prSet>
      <dgm:spPr/>
    </dgm:pt>
    <dgm:pt modelId="{16D056F2-D8AA-4A1B-A500-9E0D80A04919}" type="pres">
      <dgm:prSet presAssocID="{965E6D6C-FC6E-45F4-81B6-8A1C4D470284}" presName="spaceBetweenRectangles" presStyleCnt="0"/>
      <dgm:spPr/>
    </dgm:pt>
    <dgm:pt modelId="{4C7D01CA-F622-4E04-A235-8E7F6E6CEC36}" type="pres">
      <dgm:prSet presAssocID="{734C166E-EDA5-45FF-8FAC-479636500EC8}" presName="parentLin" presStyleCnt="0"/>
      <dgm:spPr/>
    </dgm:pt>
    <dgm:pt modelId="{62F046EC-7E75-4B58-B70E-D98BA5501664}" type="pres">
      <dgm:prSet presAssocID="{734C166E-EDA5-45FF-8FAC-479636500EC8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048A9E5-2DB7-4A91-847C-4E9F9492EF99}" type="pres">
      <dgm:prSet presAssocID="{734C166E-EDA5-45FF-8FAC-479636500EC8}" presName="parentText" presStyleLbl="node1" presStyleIdx="5" presStyleCnt="7" custScaleX="142857" custScaleY="94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4D5B-ED63-4244-BC7A-56C9AE6FD8E0}" type="pres">
      <dgm:prSet presAssocID="{734C166E-EDA5-45FF-8FAC-479636500EC8}" presName="negativeSpace" presStyleCnt="0"/>
      <dgm:spPr/>
    </dgm:pt>
    <dgm:pt modelId="{B9C153BC-2DE0-4BED-AF30-EA5347CA0C70}" type="pres">
      <dgm:prSet presAssocID="{734C166E-EDA5-45FF-8FAC-479636500EC8}" presName="childText" presStyleLbl="conFgAcc1" presStyleIdx="5" presStyleCnt="7">
        <dgm:presLayoutVars>
          <dgm:bulletEnabled val="1"/>
        </dgm:presLayoutVars>
      </dgm:prSet>
      <dgm:spPr/>
    </dgm:pt>
    <dgm:pt modelId="{A0CD4D90-812E-4553-A0C9-13481C922FA8}" type="pres">
      <dgm:prSet presAssocID="{EDBE3A90-9FC8-4486-B82E-01FB3341A5CE}" presName="spaceBetweenRectangles" presStyleCnt="0"/>
      <dgm:spPr/>
    </dgm:pt>
    <dgm:pt modelId="{5CA1D1BE-2F21-4503-A723-0BC1B1261073}" type="pres">
      <dgm:prSet presAssocID="{7787DD5E-A118-4159-BAE5-A1F8FDD7D90C}" presName="parentLin" presStyleCnt="0"/>
      <dgm:spPr/>
    </dgm:pt>
    <dgm:pt modelId="{04036BC3-F8CA-4B05-91F2-F5FFF1424E90}" type="pres">
      <dgm:prSet presAssocID="{7787DD5E-A118-4159-BAE5-A1F8FDD7D90C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6347B6A8-675A-4543-BF84-51CDB0B5DEC9}" type="pres">
      <dgm:prSet presAssocID="{7787DD5E-A118-4159-BAE5-A1F8FDD7D90C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B3C5A-E41E-4520-BE8E-A8E0A4F56CE5}" type="pres">
      <dgm:prSet presAssocID="{7787DD5E-A118-4159-BAE5-A1F8FDD7D90C}" presName="negativeSpace" presStyleCnt="0"/>
      <dgm:spPr/>
    </dgm:pt>
    <dgm:pt modelId="{CBD10E89-884C-4525-B98E-D4986E06EF26}" type="pres">
      <dgm:prSet presAssocID="{7787DD5E-A118-4159-BAE5-A1F8FDD7D90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DF07F5F-DAF9-487D-809E-CC53D6DA7961}" type="presOf" srcId="{FDDFCEB3-D85D-41D5-BE70-F55F833AB9CF}" destId="{782BD966-BEB2-467D-95DB-90EBB95FF10B}" srcOrd="0" destOrd="0" presId="urn:microsoft.com/office/officeart/2005/8/layout/list1"/>
    <dgm:cxn modelId="{1E436F25-3402-439A-ACFF-3CBD2090761C}" type="presOf" srcId="{0A081AEC-8248-4DAF-A528-AF8004ED536F}" destId="{6816AD51-5A02-4278-9D16-501A620036D8}" srcOrd="1" destOrd="0" presId="urn:microsoft.com/office/officeart/2005/8/layout/list1"/>
    <dgm:cxn modelId="{52404220-7D1D-455B-ACB1-349B488B801E}" type="presOf" srcId="{FDDFCEB3-D85D-41D5-BE70-F55F833AB9CF}" destId="{99BCB51E-A37A-4EB3-AB4C-A979A8A01F38}" srcOrd="1" destOrd="0" presId="urn:microsoft.com/office/officeart/2005/8/layout/list1"/>
    <dgm:cxn modelId="{81FEB754-BFAD-4F35-BDD6-D5A1BB174139}" type="presOf" srcId="{05E7C54C-0668-455D-A814-C5155608753B}" destId="{A111E8C8-B161-4A51-ADF9-4158FD7EFA66}" srcOrd="1" destOrd="0" presId="urn:microsoft.com/office/officeart/2005/8/layout/list1"/>
    <dgm:cxn modelId="{3104046C-E254-4509-98E8-1037A06C3F52}" type="presOf" srcId="{038D6E2C-EF3B-4F45-B09F-052A2F076B8E}" destId="{CA752C81-D4F2-4021-96CD-B5BE329B9F92}" srcOrd="0" destOrd="0" presId="urn:microsoft.com/office/officeart/2005/8/layout/list1"/>
    <dgm:cxn modelId="{DA9898B7-098E-4226-AD80-675792A5861D}" type="presOf" srcId="{7787DD5E-A118-4159-BAE5-A1F8FDD7D90C}" destId="{04036BC3-F8CA-4B05-91F2-F5FFF1424E90}" srcOrd="0" destOrd="0" presId="urn:microsoft.com/office/officeart/2005/8/layout/list1"/>
    <dgm:cxn modelId="{56C9718B-54AA-4034-A51B-27B8E030536C}" srcId="{440C20CC-C996-45B9-A5B6-EBBB57CEA719}" destId="{00AF7992-F586-4076-89A1-C009EE2EB095}" srcOrd="4" destOrd="0" parTransId="{C6276DF3-7AC5-4847-B319-64723ACA2BD6}" sibTransId="{965E6D6C-FC6E-45F4-81B6-8A1C4D470284}"/>
    <dgm:cxn modelId="{FB3B2D1E-A396-4942-A8B0-06047FCBEC17}" type="presOf" srcId="{038D6E2C-EF3B-4F45-B09F-052A2F076B8E}" destId="{70C2D828-16E1-4E7F-ADD2-D2B771400BDC}" srcOrd="1" destOrd="0" presId="urn:microsoft.com/office/officeart/2005/8/layout/list1"/>
    <dgm:cxn modelId="{5B538277-0438-47E0-8FDE-03E0A15C144E}" type="presOf" srcId="{00AF7992-F586-4076-89A1-C009EE2EB095}" destId="{CDDEB338-6959-46D5-B704-5F317C3409FC}" srcOrd="0" destOrd="0" presId="urn:microsoft.com/office/officeart/2005/8/layout/list1"/>
    <dgm:cxn modelId="{EFEAEDB9-D6F3-471B-A412-EB6F590B35CA}" type="presOf" srcId="{7787DD5E-A118-4159-BAE5-A1F8FDD7D90C}" destId="{6347B6A8-675A-4543-BF84-51CDB0B5DEC9}" srcOrd="1" destOrd="0" presId="urn:microsoft.com/office/officeart/2005/8/layout/list1"/>
    <dgm:cxn modelId="{08E5B56B-4200-42EA-A273-1179F51DBB12}" srcId="{440C20CC-C996-45B9-A5B6-EBBB57CEA719}" destId="{734C166E-EDA5-45FF-8FAC-479636500EC8}" srcOrd="5" destOrd="0" parTransId="{571944A3-06F5-408D-88EA-950B6A023211}" sibTransId="{EDBE3A90-9FC8-4486-B82E-01FB3341A5CE}"/>
    <dgm:cxn modelId="{7FD73AB1-88F8-47C5-8E61-DE741829EC13}" type="presOf" srcId="{0A081AEC-8248-4DAF-A528-AF8004ED536F}" destId="{05109C4D-C47D-4B53-9FD7-3B9155313FBC}" srcOrd="0" destOrd="0" presId="urn:microsoft.com/office/officeart/2005/8/layout/list1"/>
    <dgm:cxn modelId="{B041B5A7-B880-40F7-BDF3-0C8065763F9C}" srcId="{440C20CC-C996-45B9-A5B6-EBBB57CEA719}" destId="{7787DD5E-A118-4159-BAE5-A1F8FDD7D90C}" srcOrd="6" destOrd="0" parTransId="{E74968AB-5B42-4D14-8537-9A2D86625B69}" sibTransId="{7171FC6B-A5C8-4A33-9159-3D7B86F48BA0}"/>
    <dgm:cxn modelId="{66929773-4817-4297-8A07-A18F355106B6}" type="presOf" srcId="{440C20CC-C996-45B9-A5B6-EBBB57CEA719}" destId="{08D7D7EF-76B7-4CDC-A750-CE20C5EC45E9}" srcOrd="0" destOrd="0" presId="urn:microsoft.com/office/officeart/2005/8/layout/list1"/>
    <dgm:cxn modelId="{6C05E184-323C-4968-BCE6-584C708CD99D}" type="presOf" srcId="{734C166E-EDA5-45FF-8FAC-479636500EC8}" destId="{62F046EC-7E75-4B58-B70E-D98BA5501664}" srcOrd="0" destOrd="0" presId="urn:microsoft.com/office/officeart/2005/8/layout/list1"/>
    <dgm:cxn modelId="{B6412729-C430-4B22-98EA-B01FF0BE3EA1}" type="presOf" srcId="{05E7C54C-0668-455D-A814-C5155608753B}" destId="{9FDEE972-5FE7-47E5-84FD-4704EBD01C26}" srcOrd="0" destOrd="0" presId="urn:microsoft.com/office/officeart/2005/8/layout/list1"/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E31578C1-C4C5-4D32-9092-B531F0DA9737}" type="presOf" srcId="{734C166E-EDA5-45FF-8FAC-479636500EC8}" destId="{1048A9E5-2DB7-4A91-847C-4E9F9492EF99}" srcOrd="1" destOrd="0" presId="urn:microsoft.com/office/officeart/2005/8/layout/list1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C07FB4B5-87EB-45F6-8DE0-793A5DC7EC78}" type="presOf" srcId="{00AF7992-F586-4076-89A1-C009EE2EB095}" destId="{B62766A0-C536-46E1-9323-7D560A54E7A6}" srcOrd="1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CF997AE9-ED62-4250-A92A-5611EC744341}" type="presParOf" srcId="{08D7D7EF-76B7-4CDC-A750-CE20C5EC45E9}" destId="{F4BCA5B3-CF4D-4CBB-A57A-5BFDD6A2E2B7}" srcOrd="0" destOrd="0" presId="urn:microsoft.com/office/officeart/2005/8/layout/list1"/>
    <dgm:cxn modelId="{C82FBAB4-E9B0-410E-9D5E-07738F8BF789}" type="presParOf" srcId="{F4BCA5B3-CF4D-4CBB-A57A-5BFDD6A2E2B7}" destId="{782BD966-BEB2-467D-95DB-90EBB95FF10B}" srcOrd="0" destOrd="0" presId="urn:microsoft.com/office/officeart/2005/8/layout/list1"/>
    <dgm:cxn modelId="{EF4D9918-E56B-47F8-809F-CED291EDDD2A}" type="presParOf" srcId="{F4BCA5B3-CF4D-4CBB-A57A-5BFDD6A2E2B7}" destId="{99BCB51E-A37A-4EB3-AB4C-A979A8A01F38}" srcOrd="1" destOrd="0" presId="urn:microsoft.com/office/officeart/2005/8/layout/list1"/>
    <dgm:cxn modelId="{09050301-C59D-4116-82B0-E04F797AF7A6}" type="presParOf" srcId="{08D7D7EF-76B7-4CDC-A750-CE20C5EC45E9}" destId="{DDAB02D1-C264-4B0C-80D7-C8835D57F01C}" srcOrd="1" destOrd="0" presId="urn:microsoft.com/office/officeart/2005/8/layout/list1"/>
    <dgm:cxn modelId="{5EC40301-F8F6-40D8-8A77-B61D79ECA9CE}" type="presParOf" srcId="{08D7D7EF-76B7-4CDC-A750-CE20C5EC45E9}" destId="{035A2F41-E1AE-44ED-8F0D-1E9A56A809AA}" srcOrd="2" destOrd="0" presId="urn:microsoft.com/office/officeart/2005/8/layout/list1"/>
    <dgm:cxn modelId="{8D8FE6F9-9BFA-40A6-9E4C-EDDF2EB96DA4}" type="presParOf" srcId="{08D7D7EF-76B7-4CDC-A750-CE20C5EC45E9}" destId="{3CB82DDF-9C52-4FF2-902A-6E26DE4D7B40}" srcOrd="3" destOrd="0" presId="urn:microsoft.com/office/officeart/2005/8/layout/list1"/>
    <dgm:cxn modelId="{ACF30F91-E74E-4F33-987B-C88AFF450DC3}" type="presParOf" srcId="{08D7D7EF-76B7-4CDC-A750-CE20C5EC45E9}" destId="{0B3F144F-8C8D-4738-90D2-EC7C3946E4A6}" srcOrd="4" destOrd="0" presId="urn:microsoft.com/office/officeart/2005/8/layout/list1"/>
    <dgm:cxn modelId="{E6B776D0-6C23-4F34-A499-05F857228F73}" type="presParOf" srcId="{0B3F144F-8C8D-4738-90D2-EC7C3946E4A6}" destId="{05109C4D-C47D-4B53-9FD7-3B9155313FBC}" srcOrd="0" destOrd="0" presId="urn:microsoft.com/office/officeart/2005/8/layout/list1"/>
    <dgm:cxn modelId="{EF29A4BC-84BF-4BC8-953E-B5348E8782A2}" type="presParOf" srcId="{0B3F144F-8C8D-4738-90D2-EC7C3946E4A6}" destId="{6816AD51-5A02-4278-9D16-501A620036D8}" srcOrd="1" destOrd="0" presId="urn:microsoft.com/office/officeart/2005/8/layout/list1"/>
    <dgm:cxn modelId="{8D51668F-F1C6-4056-A529-40E00FC37C67}" type="presParOf" srcId="{08D7D7EF-76B7-4CDC-A750-CE20C5EC45E9}" destId="{1E1D4528-6BD7-4D8F-B6DF-B97F1D510D61}" srcOrd="5" destOrd="0" presId="urn:microsoft.com/office/officeart/2005/8/layout/list1"/>
    <dgm:cxn modelId="{9026FBA3-2A55-4F2A-B935-1AD31F38E3FE}" type="presParOf" srcId="{08D7D7EF-76B7-4CDC-A750-CE20C5EC45E9}" destId="{E1E754EB-A47D-441E-B41B-F4699E1D1E35}" srcOrd="6" destOrd="0" presId="urn:microsoft.com/office/officeart/2005/8/layout/list1"/>
    <dgm:cxn modelId="{65137E27-7361-4A1D-9B6C-ADFEF8871708}" type="presParOf" srcId="{08D7D7EF-76B7-4CDC-A750-CE20C5EC45E9}" destId="{55F0F1D8-5E09-4529-8BA3-904536D46B3D}" srcOrd="7" destOrd="0" presId="urn:microsoft.com/office/officeart/2005/8/layout/list1"/>
    <dgm:cxn modelId="{F8E1CCE2-C2D0-4F87-A2EC-FF69A7BCE324}" type="presParOf" srcId="{08D7D7EF-76B7-4CDC-A750-CE20C5EC45E9}" destId="{5D0D0A97-EF9C-4166-A52F-7F23995543D9}" srcOrd="8" destOrd="0" presId="urn:microsoft.com/office/officeart/2005/8/layout/list1"/>
    <dgm:cxn modelId="{8E80F004-D0A1-47DA-855B-F28DAF7F012C}" type="presParOf" srcId="{5D0D0A97-EF9C-4166-A52F-7F23995543D9}" destId="{CA752C81-D4F2-4021-96CD-B5BE329B9F92}" srcOrd="0" destOrd="0" presId="urn:microsoft.com/office/officeart/2005/8/layout/list1"/>
    <dgm:cxn modelId="{5A4E453E-0741-420E-A6FD-A4F2B7FB3A66}" type="presParOf" srcId="{5D0D0A97-EF9C-4166-A52F-7F23995543D9}" destId="{70C2D828-16E1-4E7F-ADD2-D2B771400BDC}" srcOrd="1" destOrd="0" presId="urn:microsoft.com/office/officeart/2005/8/layout/list1"/>
    <dgm:cxn modelId="{C1153304-8D28-4B7D-8363-F25A670BCDE7}" type="presParOf" srcId="{08D7D7EF-76B7-4CDC-A750-CE20C5EC45E9}" destId="{2E1F06BB-40C0-482E-9B9E-3D9E25F8212D}" srcOrd="9" destOrd="0" presId="urn:microsoft.com/office/officeart/2005/8/layout/list1"/>
    <dgm:cxn modelId="{69AE59F9-3FE2-46C8-84C8-DD685B5F4D79}" type="presParOf" srcId="{08D7D7EF-76B7-4CDC-A750-CE20C5EC45E9}" destId="{C6229F7B-E540-40D9-88E5-61DB63361BC3}" srcOrd="10" destOrd="0" presId="urn:microsoft.com/office/officeart/2005/8/layout/list1"/>
    <dgm:cxn modelId="{24554AFA-CDF7-4FE9-8C68-0706DE557E0A}" type="presParOf" srcId="{08D7D7EF-76B7-4CDC-A750-CE20C5EC45E9}" destId="{9B46F054-A228-462B-B715-4E633B088F0A}" srcOrd="11" destOrd="0" presId="urn:microsoft.com/office/officeart/2005/8/layout/list1"/>
    <dgm:cxn modelId="{7D334E6F-8AD0-443E-AB36-E4DA49E58E04}" type="presParOf" srcId="{08D7D7EF-76B7-4CDC-A750-CE20C5EC45E9}" destId="{0A214A1C-C876-4B66-876B-396E1DD1316A}" srcOrd="12" destOrd="0" presId="urn:microsoft.com/office/officeart/2005/8/layout/list1"/>
    <dgm:cxn modelId="{B8279257-4512-407D-9501-F74463F560C3}" type="presParOf" srcId="{0A214A1C-C876-4B66-876B-396E1DD1316A}" destId="{9FDEE972-5FE7-47E5-84FD-4704EBD01C26}" srcOrd="0" destOrd="0" presId="urn:microsoft.com/office/officeart/2005/8/layout/list1"/>
    <dgm:cxn modelId="{492ECE30-6B08-40D4-974E-022E2325A377}" type="presParOf" srcId="{0A214A1C-C876-4B66-876B-396E1DD1316A}" destId="{A111E8C8-B161-4A51-ADF9-4158FD7EFA66}" srcOrd="1" destOrd="0" presId="urn:microsoft.com/office/officeart/2005/8/layout/list1"/>
    <dgm:cxn modelId="{3996DE30-76DD-4C24-B7D1-2106D4357740}" type="presParOf" srcId="{08D7D7EF-76B7-4CDC-A750-CE20C5EC45E9}" destId="{D7044E05-2AB7-46A3-878C-BE8430BEDCC2}" srcOrd="13" destOrd="0" presId="urn:microsoft.com/office/officeart/2005/8/layout/list1"/>
    <dgm:cxn modelId="{BFFF4285-81F1-48DB-A985-5B34F0F23141}" type="presParOf" srcId="{08D7D7EF-76B7-4CDC-A750-CE20C5EC45E9}" destId="{C31E6C41-A269-4DC1-84CB-AD6D1E8AEEF4}" srcOrd="14" destOrd="0" presId="urn:microsoft.com/office/officeart/2005/8/layout/list1"/>
    <dgm:cxn modelId="{52CF7874-BBE3-415A-AB24-37E208F1B833}" type="presParOf" srcId="{08D7D7EF-76B7-4CDC-A750-CE20C5EC45E9}" destId="{EA17A932-58D1-4E48-A516-D58E0BD05894}" srcOrd="15" destOrd="0" presId="urn:microsoft.com/office/officeart/2005/8/layout/list1"/>
    <dgm:cxn modelId="{B8552CF7-C450-4EB7-9855-EB3E46B730A1}" type="presParOf" srcId="{08D7D7EF-76B7-4CDC-A750-CE20C5EC45E9}" destId="{DAB966F8-BABE-456B-9158-BF45D05C21B7}" srcOrd="16" destOrd="0" presId="urn:microsoft.com/office/officeart/2005/8/layout/list1"/>
    <dgm:cxn modelId="{249233A4-D406-458C-9448-2FDE10986502}" type="presParOf" srcId="{DAB966F8-BABE-456B-9158-BF45D05C21B7}" destId="{CDDEB338-6959-46D5-B704-5F317C3409FC}" srcOrd="0" destOrd="0" presId="urn:microsoft.com/office/officeart/2005/8/layout/list1"/>
    <dgm:cxn modelId="{0864AB04-4D6B-497C-AFE8-99C6F3935A33}" type="presParOf" srcId="{DAB966F8-BABE-456B-9158-BF45D05C21B7}" destId="{B62766A0-C536-46E1-9323-7D560A54E7A6}" srcOrd="1" destOrd="0" presId="urn:microsoft.com/office/officeart/2005/8/layout/list1"/>
    <dgm:cxn modelId="{24A45CA7-73DF-4BD3-9B0E-FDFD8FB2BAF9}" type="presParOf" srcId="{08D7D7EF-76B7-4CDC-A750-CE20C5EC45E9}" destId="{09433616-53D7-4405-A475-EB50ADE4FDB4}" srcOrd="17" destOrd="0" presId="urn:microsoft.com/office/officeart/2005/8/layout/list1"/>
    <dgm:cxn modelId="{8D782C58-59DE-41A3-B889-DE4637317961}" type="presParOf" srcId="{08D7D7EF-76B7-4CDC-A750-CE20C5EC45E9}" destId="{30A79C4A-2C06-4425-9E1C-6B202AD79E10}" srcOrd="18" destOrd="0" presId="urn:microsoft.com/office/officeart/2005/8/layout/list1"/>
    <dgm:cxn modelId="{FA32642C-73F2-43AF-9B4D-43066E86DE40}" type="presParOf" srcId="{08D7D7EF-76B7-4CDC-A750-CE20C5EC45E9}" destId="{16D056F2-D8AA-4A1B-A500-9E0D80A04919}" srcOrd="19" destOrd="0" presId="urn:microsoft.com/office/officeart/2005/8/layout/list1"/>
    <dgm:cxn modelId="{59413A4B-7D8D-4FA1-9A86-14A163E235CB}" type="presParOf" srcId="{08D7D7EF-76B7-4CDC-A750-CE20C5EC45E9}" destId="{4C7D01CA-F622-4E04-A235-8E7F6E6CEC36}" srcOrd="20" destOrd="0" presId="urn:microsoft.com/office/officeart/2005/8/layout/list1"/>
    <dgm:cxn modelId="{CBD658B2-4561-49B7-8276-B7C6362502DF}" type="presParOf" srcId="{4C7D01CA-F622-4E04-A235-8E7F6E6CEC36}" destId="{62F046EC-7E75-4B58-B70E-D98BA5501664}" srcOrd="0" destOrd="0" presId="urn:microsoft.com/office/officeart/2005/8/layout/list1"/>
    <dgm:cxn modelId="{C11AFE82-AE11-4710-8379-9DAE88597E3E}" type="presParOf" srcId="{4C7D01CA-F622-4E04-A235-8E7F6E6CEC36}" destId="{1048A9E5-2DB7-4A91-847C-4E9F9492EF99}" srcOrd="1" destOrd="0" presId="urn:microsoft.com/office/officeart/2005/8/layout/list1"/>
    <dgm:cxn modelId="{3EA8E6C9-F7EE-4F11-A153-62DE1DFD18DB}" type="presParOf" srcId="{08D7D7EF-76B7-4CDC-A750-CE20C5EC45E9}" destId="{D2B24D5B-ED63-4244-BC7A-56C9AE6FD8E0}" srcOrd="21" destOrd="0" presId="urn:microsoft.com/office/officeart/2005/8/layout/list1"/>
    <dgm:cxn modelId="{8BAD1649-114A-40B3-9816-A5B9CA161CC5}" type="presParOf" srcId="{08D7D7EF-76B7-4CDC-A750-CE20C5EC45E9}" destId="{B9C153BC-2DE0-4BED-AF30-EA5347CA0C70}" srcOrd="22" destOrd="0" presId="urn:microsoft.com/office/officeart/2005/8/layout/list1"/>
    <dgm:cxn modelId="{44787DCC-351F-494D-A345-6C0F298DF815}" type="presParOf" srcId="{08D7D7EF-76B7-4CDC-A750-CE20C5EC45E9}" destId="{A0CD4D90-812E-4553-A0C9-13481C922FA8}" srcOrd="23" destOrd="0" presId="urn:microsoft.com/office/officeart/2005/8/layout/list1"/>
    <dgm:cxn modelId="{54B289CA-FDEE-4314-BE90-878BAD547787}" type="presParOf" srcId="{08D7D7EF-76B7-4CDC-A750-CE20C5EC45E9}" destId="{5CA1D1BE-2F21-4503-A723-0BC1B1261073}" srcOrd="24" destOrd="0" presId="urn:microsoft.com/office/officeart/2005/8/layout/list1"/>
    <dgm:cxn modelId="{602D369C-C832-49FE-8C61-951C5AD7EFB3}" type="presParOf" srcId="{5CA1D1BE-2F21-4503-A723-0BC1B1261073}" destId="{04036BC3-F8CA-4B05-91F2-F5FFF1424E90}" srcOrd="0" destOrd="0" presId="urn:microsoft.com/office/officeart/2005/8/layout/list1"/>
    <dgm:cxn modelId="{781D7E5E-A097-489C-BAD1-07D910B41EB1}" type="presParOf" srcId="{5CA1D1BE-2F21-4503-A723-0BC1B1261073}" destId="{6347B6A8-675A-4543-BF84-51CDB0B5DEC9}" srcOrd="1" destOrd="0" presId="urn:microsoft.com/office/officeart/2005/8/layout/list1"/>
    <dgm:cxn modelId="{1FD5192B-8EBA-4905-B6D3-6D30D2FC7850}" type="presParOf" srcId="{08D7D7EF-76B7-4CDC-A750-CE20C5EC45E9}" destId="{E77B3C5A-E41E-4520-BE8E-A8E0A4F56CE5}" srcOrd="25" destOrd="0" presId="urn:microsoft.com/office/officeart/2005/8/layout/list1"/>
    <dgm:cxn modelId="{6C13B239-2E4A-43C1-A1A4-8D0C8C04CB77}" type="presParOf" srcId="{08D7D7EF-76B7-4CDC-A750-CE20C5EC45E9}" destId="{CBD10E89-884C-4525-B98E-D4986E06EF2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1#64" qsCatId="simple" csTypeId="urn:microsoft.com/office/officeart/2005/8/colors/accent1_2#64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smtClean="0"/>
            <a:t>Terminal-Host v Client/Server Processing</a:t>
          </a:r>
          <a:endParaRPr lang="en-US" sz="2800" b="0" dirty="0"/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E-Mail</a:t>
          </a:r>
          <a:endParaRPr lang="en-US" sz="2800" dirty="0"/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Voice over IP</a:t>
          </a:r>
          <a:endParaRPr lang="en-US" sz="2800" dirty="0"/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HTTP and HTML</a:t>
          </a:r>
          <a:endParaRPr lang="en-US" sz="2800" dirty="0"/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787DD5E-A118-4159-BAE5-A1F8FDD7D90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/>
            <a:t>Peer-to-Peer (P2P) Applications</a:t>
          </a:r>
          <a:endParaRPr lang="en-US" sz="3200" b="1" dirty="0"/>
        </a:p>
      </dgm:t>
    </dgm:pt>
    <dgm:pt modelId="{E74968AB-5B42-4D14-8537-9A2D86625B69}" type="parTrans" cxnId="{B041B5A7-B880-40F7-BDF3-0C8065763F9C}">
      <dgm:prSet/>
      <dgm:spPr/>
      <dgm:t>
        <a:bodyPr/>
        <a:lstStyle/>
        <a:p>
          <a:endParaRPr lang="en-US"/>
        </a:p>
      </dgm:t>
    </dgm:pt>
    <dgm:pt modelId="{7171FC6B-A5C8-4A33-9159-3D7B86F48BA0}" type="sibTrans" cxnId="{B041B5A7-B880-40F7-BDF3-0C8065763F9C}">
      <dgm:prSet/>
      <dgm:spPr/>
      <dgm:t>
        <a:bodyPr/>
        <a:lstStyle/>
        <a:p>
          <a:endParaRPr lang="en-US"/>
        </a:p>
      </dgm:t>
    </dgm:pt>
    <dgm:pt modelId="{00AF7992-F586-4076-89A1-C009EE2EB09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Cloud Computing</a:t>
          </a:r>
          <a:endParaRPr lang="en-US" sz="2400" dirty="0"/>
        </a:p>
      </dgm:t>
    </dgm:pt>
    <dgm:pt modelId="{C6276DF3-7AC5-4847-B319-64723ACA2BD6}" type="parTrans" cxnId="{56C9718B-54AA-4034-A51B-27B8E030536C}">
      <dgm:prSet/>
      <dgm:spPr/>
      <dgm:t>
        <a:bodyPr/>
        <a:lstStyle/>
        <a:p>
          <a:endParaRPr lang="en-US"/>
        </a:p>
      </dgm:t>
    </dgm:pt>
    <dgm:pt modelId="{965E6D6C-FC6E-45F4-81B6-8A1C4D470284}" type="sibTrans" cxnId="{56C9718B-54AA-4034-A51B-27B8E030536C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Service-Oriented Architectures</a:t>
          </a:r>
          <a:endParaRPr lang="en-US" sz="2800" dirty="0"/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CA5B3-CF4D-4CBB-A57A-5BFDD6A2E2B7}" type="pres">
      <dgm:prSet presAssocID="{FDDFCEB3-D85D-41D5-BE70-F55F833AB9CF}" presName="parentLin" presStyleCnt="0"/>
      <dgm:spPr/>
    </dgm:pt>
    <dgm:pt modelId="{782BD966-BEB2-467D-95DB-90EBB95FF10B}" type="pres">
      <dgm:prSet presAssocID="{FDDFCEB3-D85D-41D5-BE70-F55F833AB9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02D1-C264-4B0C-80D7-C8835D57F01C}" type="pres">
      <dgm:prSet presAssocID="{FDDFCEB3-D85D-41D5-BE70-F55F833AB9CF}" presName="negativeSpace" presStyleCnt="0"/>
      <dgm:spPr/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</dgm:pt>
    <dgm:pt modelId="{3CB82DDF-9C52-4FF2-902A-6E26DE4D7B40}" type="pres">
      <dgm:prSet presAssocID="{2C86EB79-3BC9-445C-A3CE-85562538D985}" presName="spaceBetweenRectangles" presStyleCnt="0"/>
      <dgm:spPr/>
    </dgm:pt>
    <dgm:pt modelId="{0B3F144F-8C8D-4738-90D2-EC7C3946E4A6}" type="pres">
      <dgm:prSet presAssocID="{0A081AEC-8248-4DAF-A528-AF8004ED536F}" presName="parentLin" presStyleCnt="0"/>
      <dgm:spPr/>
    </dgm:pt>
    <dgm:pt modelId="{05109C4D-C47D-4B53-9FD7-3B9155313FBC}" type="pres">
      <dgm:prSet presAssocID="{0A081AEC-8248-4DAF-A528-AF8004ED53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4528-6BD7-4D8F-B6DF-B97F1D510D61}" type="pres">
      <dgm:prSet presAssocID="{0A081AEC-8248-4DAF-A528-AF8004ED536F}" presName="negativeSpace" presStyleCnt="0"/>
      <dgm:spPr/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</dgm:pt>
    <dgm:pt modelId="{55F0F1D8-5E09-4529-8BA3-904536D46B3D}" type="pres">
      <dgm:prSet presAssocID="{12799D31-3202-44D4-81A7-339C91B043D5}" presName="spaceBetweenRectangles" presStyleCnt="0"/>
      <dgm:spPr/>
    </dgm:pt>
    <dgm:pt modelId="{5D0D0A97-EF9C-4166-A52F-7F23995543D9}" type="pres">
      <dgm:prSet presAssocID="{038D6E2C-EF3B-4F45-B09F-052A2F076B8E}" presName="parentLin" presStyleCnt="0"/>
      <dgm:spPr/>
    </dgm:pt>
    <dgm:pt modelId="{CA752C81-D4F2-4021-96CD-B5BE329B9F92}" type="pres">
      <dgm:prSet presAssocID="{038D6E2C-EF3B-4F45-B09F-052A2F076B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06BB-40C0-482E-9B9E-3D9E25F8212D}" type="pres">
      <dgm:prSet presAssocID="{038D6E2C-EF3B-4F45-B09F-052A2F076B8E}" presName="negativeSpace" presStyleCnt="0"/>
      <dgm:spPr/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</dgm:pt>
    <dgm:pt modelId="{9B46F054-A228-462B-B715-4E633B088F0A}" type="pres">
      <dgm:prSet presAssocID="{26ED8026-FB1D-44BE-8B11-4B1D633EDF66}" presName="spaceBetweenRectangles" presStyleCnt="0"/>
      <dgm:spPr/>
    </dgm:pt>
    <dgm:pt modelId="{0A214A1C-C876-4B66-876B-396E1DD1316A}" type="pres">
      <dgm:prSet presAssocID="{05E7C54C-0668-455D-A814-C5155608753B}" presName="parentLin" presStyleCnt="0"/>
      <dgm:spPr/>
    </dgm:pt>
    <dgm:pt modelId="{9FDEE972-5FE7-47E5-84FD-4704EBD01C26}" type="pres">
      <dgm:prSet presAssocID="{05E7C54C-0668-455D-A814-C5155608753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44E05-2AB7-46A3-878C-BE8430BEDCC2}" type="pres">
      <dgm:prSet presAssocID="{05E7C54C-0668-455D-A814-C5155608753B}" presName="negativeSpace" presStyleCnt="0"/>
      <dgm:spPr/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</dgm:pt>
    <dgm:pt modelId="{EA17A932-58D1-4E48-A516-D58E0BD05894}" type="pres">
      <dgm:prSet presAssocID="{E4CA69FE-A0D2-44C6-8ACB-CE2C52119F15}" presName="spaceBetweenRectangles" presStyleCnt="0"/>
      <dgm:spPr/>
    </dgm:pt>
    <dgm:pt modelId="{DAB966F8-BABE-456B-9158-BF45D05C21B7}" type="pres">
      <dgm:prSet presAssocID="{00AF7992-F586-4076-89A1-C009EE2EB095}" presName="parentLin" presStyleCnt="0"/>
      <dgm:spPr/>
    </dgm:pt>
    <dgm:pt modelId="{CDDEB338-6959-46D5-B704-5F317C3409FC}" type="pres">
      <dgm:prSet presAssocID="{00AF7992-F586-4076-89A1-C009EE2EB095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B62766A0-C536-46E1-9323-7D560A54E7A6}" type="pres">
      <dgm:prSet presAssocID="{00AF7992-F586-4076-89A1-C009EE2EB095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33616-53D7-4405-A475-EB50ADE4FDB4}" type="pres">
      <dgm:prSet presAssocID="{00AF7992-F586-4076-89A1-C009EE2EB095}" presName="negativeSpace" presStyleCnt="0"/>
      <dgm:spPr/>
    </dgm:pt>
    <dgm:pt modelId="{30A79C4A-2C06-4425-9E1C-6B202AD79E10}" type="pres">
      <dgm:prSet presAssocID="{00AF7992-F586-4076-89A1-C009EE2EB095}" presName="childText" presStyleLbl="conFgAcc1" presStyleIdx="4" presStyleCnt="7">
        <dgm:presLayoutVars>
          <dgm:bulletEnabled val="1"/>
        </dgm:presLayoutVars>
      </dgm:prSet>
      <dgm:spPr/>
    </dgm:pt>
    <dgm:pt modelId="{16D056F2-D8AA-4A1B-A500-9E0D80A04919}" type="pres">
      <dgm:prSet presAssocID="{965E6D6C-FC6E-45F4-81B6-8A1C4D470284}" presName="spaceBetweenRectangles" presStyleCnt="0"/>
      <dgm:spPr/>
    </dgm:pt>
    <dgm:pt modelId="{4C7D01CA-F622-4E04-A235-8E7F6E6CEC36}" type="pres">
      <dgm:prSet presAssocID="{734C166E-EDA5-45FF-8FAC-479636500EC8}" presName="parentLin" presStyleCnt="0"/>
      <dgm:spPr/>
    </dgm:pt>
    <dgm:pt modelId="{62F046EC-7E75-4B58-B70E-D98BA5501664}" type="pres">
      <dgm:prSet presAssocID="{734C166E-EDA5-45FF-8FAC-479636500EC8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048A9E5-2DB7-4A91-847C-4E9F9492EF99}" type="pres">
      <dgm:prSet presAssocID="{734C166E-EDA5-45FF-8FAC-479636500EC8}" presName="parentText" presStyleLbl="node1" presStyleIdx="5" presStyleCnt="7" custScaleX="142857" custScaleY="94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4D5B-ED63-4244-BC7A-56C9AE6FD8E0}" type="pres">
      <dgm:prSet presAssocID="{734C166E-EDA5-45FF-8FAC-479636500EC8}" presName="negativeSpace" presStyleCnt="0"/>
      <dgm:spPr/>
    </dgm:pt>
    <dgm:pt modelId="{B9C153BC-2DE0-4BED-AF30-EA5347CA0C70}" type="pres">
      <dgm:prSet presAssocID="{734C166E-EDA5-45FF-8FAC-479636500EC8}" presName="childText" presStyleLbl="conFgAcc1" presStyleIdx="5" presStyleCnt="7">
        <dgm:presLayoutVars>
          <dgm:bulletEnabled val="1"/>
        </dgm:presLayoutVars>
      </dgm:prSet>
      <dgm:spPr/>
    </dgm:pt>
    <dgm:pt modelId="{A0CD4D90-812E-4553-A0C9-13481C922FA8}" type="pres">
      <dgm:prSet presAssocID="{EDBE3A90-9FC8-4486-B82E-01FB3341A5CE}" presName="spaceBetweenRectangles" presStyleCnt="0"/>
      <dgm:spPr/>
    </dgm:pt>
    <dgm:pt modelId="{5CA1D1BE-2F21-4503-A723-0BC1B1261073}" type="pres">
      <dgm:prSet presAssocID="{7787DD5E-A118-4159-BAE5-A1F8FDD7D90C}" presName="parentLin" presStyleCnt="0"/>
      <dgm:spPr/>
    </dgm:pt>
    <dgm:pt modelId="{04036BC3-F8CA-4B05-91F2-F5FFF1424E90}" type="pres">
      <dgm:prSet presAssocID="{7787DD5E-A118-4159-BAE5-A1F8FDD7D90C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6347B6A8-675A-4543-BF84-51CDB0B5DEC9}" type="pres">
      <dgm:prSet presAssocID="{7787DD5E-A118-4159-BAE5-A1F8FDD7D90C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B3C5A-E41E-4520-BE8E-A8E0A4F56CE5}" type="pres">
      <dgm:prSet presAssocID="{7787DD5E-A118-4159-BAE5-A1F8FDD7D90C}" presName="negativeSpace" presStyleCnt="0"/>
      <dgm:spPr/>
    </dgm:pt>
    <dgm:pt modelId="{CBD10E89-884C-4525-B98E-D4986E06EF26}" type="pres">
      <dgm:prSet presAssocID="{7787DD5E-A118-4159-BAE5-A1F8FDD7D90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A017925-20C4-419F-B2F2-9C5FF1A5BD6E}" type="presOf" srcId="{0A081AEC-8248-4DAF-A528-AF8004ED536F}" destId="{05109C4D-C47D-4B53-9FD7-3B9155313FBC}" srcOrd="0" destOrd="0" presId="urn:microsoft.com/office/officeart/2005/8/layout/list1"/>
    <dgm:cxn modelId="{77E2685D-7D9E-4D86-B227-02369CD6F4EA}" type="presOf" srcId="{734C166E-EDA5-45FF-8FAC-479636500EC8}" destId="{1048A9E5-2DB7-4A91-847C-4E9F9492EF99}" srcOrd="1" destOrd="0" presId="urn:microsoft.com/office/officeart/2005/8/layout/list1"/>
    <dgm:cxn modelId="{1B680CA9-B73F-48DD-B6DB-662DBFCA9238}" type="presOf" srcId="{0A081AEC-8248-4DAF-A528-AF8004ED536F}" destId="{6816AD51-5A02-4278-9D16-501A620036D8}" srcOrd="1" destOrd="0" presId="urn:microsoft.com/office/officeart/2005/8/layout/list1"/>
    <dgm:cxn modelId="{56C9718B-54AA-4034-A51B-27B8E030536C}" srcId="{440C20CC-C996-45B9-A5B6-EBBB57CEA719}" destId="{00AF7992-F586-4076-89A1-C009EE2EB095}" srcOrd="4" destOrd="0" parTransId="{C6276DF3-7AC5-4847-B319-64723ACA2BD6}" sibTransId="{965E6D6C-FC6E-45F4-81B6-8A1C4D470284}"/>
    <dgm:cxn modelId="{E805457E-7B87-4D16-BCCB-E476349A460B}" type="presOf" srcId="{FDDFCEB3-D85D-41D5-BE70-F55F833AB9CF}" destId="{99BCB51E-A37A-4EB3-AB4C-A979A8A01F38}" srcOrd="1" destOrd="0" presId="urn:microsoft.com/office/officeart/2005/8/layout/list1"/>
    <dgm:cxn modelId="{C6BB224B-9153-4F1F-8298-D9ECEBC783C0}" type="presOf" srcId="{038D6E2C-EF3B-4F45-B09F-052A2F076B8E}" destId="{70C2D828-16E1-4E7F-ADD2-D2B771400BDC}" srcOrd="1" destOrd="0" presId="urn:microsoft.com/office/officeart/2005/8/layout/list1"/>
    <dgm:cxn modelId="{08E5B56B-4200-42EA-A273-1179F51DBB12}" srcId="{440C20CC-C996-45B9-A5B6-EBBB57CEA719}" destId="{734C166E-EDA5-45FF-8FAC-479636500EC8}" srcOrd="5" destOrd="0" parTransId="{571944A3-06F5-408D-88EA-950B6A023211}" sibTransId="{EDBE3A90-9FC8-4486-B82E-01FB3341A5CE}"/>
    <dgm:cxn modelId="{E8A221D7-556A-4542-B0C8-55AC8289768D}" type="presOf" srcId="{7787DD5E-A118-4159-BAE5-A1F8FDD7D90C}" destId="{6347B6A8-675A-4543-BF84-51CDB0B5DEC9}" srcOrd="1" destOrd="0" presId="urn:microsoft.com/office/officeart/2005/8/layout/list1"/>
    <dgm:cxn modelId="{4B68E42E-2D7E-4BFE-B8A7-E6FF8EDCF283}" type="presOf" srcId="{734C166E-EDA5-45FF-8FAC-479636500EC8}" destId="{62F046EC-7E75-4B58-B70E-D98BA5501664}" srcOrd="0" destOrd="0" presId="urn:microsoft.com/office/officeart/2005/8/layout/list1"/>
    <dgm:cxn modelId="{B041B5A7-B880-40F7-BDF3-0C8065763F9C}" srcId="{440C20CC-C996-45B9-A5B6-EBBB57CEA719}" destId="{7787DD5E-A118-4159-BAE5-A1F8FDD7D90C}" srcOrd="6" destOrd="0" parTransId="{E74968AB-5B42-4D14-8537-9A2D86625B69}" sibTransId="{7171FC6B-A5C8-4A33-9159-3D7B86F48BA0}"/>
    <dgm:cxn modelId="{0C0E0E2D-995D-4F38-9FDC-1C3BAE657617}" type="presOf" srcId="{440C20CC-C996-45B9-A5B6-EBBB57CEA719}" destId="{08D7D7EF-76B7-4CDC-A750-CE20C5EC45E9}" srcOrd="0" destOrd="0" presId="urn:microsoft.com/office/officeart/2005/8/layout/list1"/>
    <dgm:cxn modelId="{19CEDED3-A0B3-426A-A6B1-CC5EA4E8B188}" type="presOf" srcId="{FDDFCEB3-D85D-41D5-BE70-F55F833AB9CF}" destId="{782BD966-BEB2-467D-95DB-90EBB95FF10B}" srcOrd="0" destOrd="0" presId="urn:microsoft.com/office/officeart/2005/8/layout/list1"/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F5A049B6-70D4-4B2B-A6F4-CD43F85D9D61}" type="presOf" srcId="{038D6E2C-EF3B-4F45-B09F-052A2F076B8E}" destId="{CA752C81-D4F2-4021-96CD-B5BE329B9F92}" srcOrd="0" destOrd="0" presId="urn:microsoft.com/office/officeart/2005/8/layout/list1"/>
    <dgm:cxn modelId="{C8E9BB12-2035-481E-A218-108D911E197E}" type="presOf" srcId="{05E7C54C-0668-455D-A814-C5155608753B}" destId="{9FDEE972-5FE7-47E5-84FD-4704EBD01C26}" srcOrd="0" destOrd="0" presId="urn:microsoft.com/office/officeart/2005/8/layout/list1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4FE8997D-7594-42AA-AD7E-BD80249F062D}" type="presOf" srcId="{7787DD5E-A118-4159-BAE5-A1F8FDD7D90C}" destId="{04036BC3-F8CA-4B05-91F2-F5FFF1424E90}" srcOrd="0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8A9BF983-806F-4760-BDC1-B83B93A2FB3C}" type="presOf" srcId="{05E7C54C-0668-455D-A814-C5155608753B}" destId="{A111E8C8-B161-4A51-ADF9-4158FD7EFA66}" srcOrd="1" destOrd="0" presId="urn:microsoft.com/office/officeart/2005/8/layout/list1"/>
    <dgm:cxn modelId="{13CB3153-53D2-441B-B08A-EE76C0A8BD15}" type="presOf" srcId="{00AF7992-F586-4076-89A1-C009EE2EB095}" destId="{CDDEB338-6959-46D5-B704-5F317C3409FC}" srcOrd="0" destOrd="0" presId="urn:microsoft.com/office/officeart/2005/8/layout/list1"/>
    <dgm:cxn modelId="{A58C1336-DB77-4BA6-B420-C3E8D25A774C}" type="presOf" srcId="{00AF7992-F586-4076-89A1-C009EE2EB095}" destId="{B62766A0-C536-46E1-9323-7D560A54E7A6}" srcOrd="1" destOrd="0" presId="urn:microsoft.com/office/officeart/2005/8/layout/list1"/>
    <dgm:cxn modelId="{AC285152-1F0F-46EB-AF48-AB47591C47D3}" type="presParOf" srcId="{08D7D7EF-76B7-4CDC-A750-CE20C5EC45E9}" destId="{F4BCA5B3-CF4D-4CBB-A57A-5BFDD6A2E2B7}" srcOrd="0" destOrd="0" presId="urn:microsoft.com/office/officeart/2005/8/layout/list1"/>
    <dgm:cxn modelId="{052331E5-1DD0-4064-BE1B-F2B97E00E038}" type="presParOf" srcId="{F4BCA5B3-CF4D-4CBB-A57A-5BFDD6A2E2B7}" destId="{782BD966-BEB2-467D-95DB-90EBB95FF10B}" srcOrd="0" destOrd="0" presId="urn:microsoft.com/office/officeart/2005/8/layout/list1"/>
    <dgm:cxn modelId="{20BCFA24-DD5B-4DDA-A44E-CE632E125B0E}" type="presParOf" srcId="{F4BCA5B3-CF4D-4CBB-A57A-5BFDD6A2E2B7}" destId="{99BCB51E-A37A-4EB3-AB4C-A979A8A01F38}" srcOrd="1" destOrd="0" presId="urn:microsoft.com/office/officeart/2005/8/layout/list1"/>
    <dgm:cxn modelId="{CC329DA6-FEC4-4DB1-8131-1D48B5C9BA2D}" type="presParOf" srcId="{08D7D7EF-76B7-4CDC-A750-CE20C5EC45E9}" destId="{DDAB02D1-C264-4B0C-80D7-C8835D57F01C}" srcOrd="1" destOrd="0" presId="urn:microsoft.com/office/officeart/2005/8/layout/list1"/>
    <dgm:cxn modelId="{C678E3BB-8C95-4295-8B9E-8B83A7797B73}" type="presParOf" srcId="{08D7D7EF-76B7-4CDC-A750-CE20C5EC45E9}" destId="{035A2F41-E1AE-44ED-8F0D-1E9A56A809AA}" srcOrd="2" destOrd="0" presId="urn:microsoft.com/office/officeart/2005/8/layout/list1"/>
    <dgm:cxn modelId="{6345C1DC-5DA6-45B6-B510-6F29C5D4494D}" type="presParOf" srcId="{08D7D7EF-76B7-4CDC-A750-CE20C5EC45E9}" destId="{3CB82DDF-9C52-4FF2-902A-6E26DE4D7B40}" srcOrd="3" destOrd="0" presId="urn:microsoft.com/office/officeart/2005/8/layout/list1"/>
    <dgm:cxn modelId="{83CF495D-F470-44CA-86CB-8DA4151667BD}" type="presParOf" srcId="{08D7D7EF-76B7-4CDC-A750-CE20C5EC45E9}" destId="{0B3F144F-8C8D-4738-90D2-EC7C3946E4A6}" srcOrd="4" destOrd="0" presId="urn:microsoft.com/office/officeart/2005/8/layout/list1"/>
    <dgm:cxn modelId="{0A6FC39A-3992-47A5-9751-7ACAC9B71B10}" type="presParOf" srcId="{0B3F144F-8C8D-4738-90D2-EC7C3946E4A6}" destId="{05109C4D-C47D-4B53-9FD7-3B9155313FBC}" srcOrd="0" destOrd="0" presId="urn:microsoft.com/office/officeart/2005/8/layout/list1"/>
    <dgm:cxn modelId="{43039A2E-469A-4930-8B7C-D4B785B13224}" type="presParOf" srcId="{0B3F144F-8C8D-4738-90D2-EC7C3946E4A6}" destId="{6816AD51-5A02-4278-9D16-501A620036D8}" srcOrd="1" destOrd="0" presId="urn:microsoft.com/office/officeart/2005/8/layout/list1"/>
    <dgm:cxn modelId="{3DE65956-3FF8-4EC9-ABF4-40892816F36D}" type="presParOf" srcId="{08D7D7EF-76B7-4CDC-A750-CE20C5EC45E9}" destId="{1E1D4528-6BD7-4D8F-B6DF-B97F1D510D61}" srcOrd="5" destOrd="0" presId="urn:microsoft.com/office/officeart/2005/8/layout/list1"/>
    <dgm:cxn modelId="{AD5DA961-9CA0-41BF-86DD-7ECF81210E6A}" type="presParOf" srcId="{08D7D7EF-76B7-4CDC-A750-CE20C5EC45E9}" destId="{E1E754EB-A47D-441E-B41B-F4699E1D1E35}" srcOrd="6" destOrd="0" presId="urn:microsoft.com/office/officeart/2005/8/layout/list1"/>
    <dgm:cxn modelId="{3E430A2F-FFB6-43EB-99A4-22A4691A76D8}" type="presParOf" srcId="{08D7D7EF-76B7-4CDC-A750-CE20C5EC45E9}" destId="{55F0F1D8-5E09-4529-8BA3-904536D46B3D}" srcOrd="7" destOrd="0" presId="urn:microsoft.com/office/officeart/2005/8/layout/list1"/>
    <dgm:cxn modelId="{60FF7869-FA1A-4525-98C8-23AA122ADA87}" type="presParOf" srcId="{08D7D7EF-76B7-4CDC-A750-CE20C5EC45E9}" destId="{5D0D0A97-EF9C-4166-A52F-7F23995543D9}" srcOrd="8" destOrd="0" presId="urn:microsoft.com/office/officeart/2005/8/layout/list1"/>
    <dgm:cxn modelId="{884BFAF7-D653-497E-959B-F8ECAD137259}" type="presParOf" srcId="{5D0D0A97-EF9C-4166-A52F-7F23995543D9}" destId="{CA752C81-D4F2-4021-96CD-B5BE329B9F92}" srcOrd="0" destOrd="0" presId="urn:microsoft.com/office/officeart/2005/8/layout/list1"/>
    <dgm:cxn modelId="{CC3706F0-BF12-4242-81C6-BE51DF654594}" type="presParOf" srcId="{5D0D0A97-EF9C-4166-A52F-7F23995543D9}" destId="{70C2D828-16E1-4E7F-ADD2-D2B771400BDC}" srcOrd="1" destOrd="0" presId="urn:microsoft.com/office/officeart/2005/8/layout/list1"/>
    <dgm:cxn modelId="{421D2007-6D39-4E46-89AA-C05D9F858730}" type="presParOf" srcId="{08D7D7EF-76B7-4CDC-A750-CE20C5EC45E9}" destId="{2E1F06BB-40C0-482E-9B9E-3D9E25F8212D}" srcOrd="9" destOrd="0" presId="urn:microsoft.com/office/officeart/2005/8/layout/list1"/>
    <dgm:cxn modelId="{40373A6E-14F6-4ACE-AFB9-991CD9BD23F1}" type="presParOf" srcId="{08D7D7EF-76B7-4CDC-A750-CE20C5EC45E9}" destId="{C6229F7B-E540-40D9-88E5-61DB63361BC3}" srcOrd="10" destOrd="0" presId="urn:microsoft.com/office/officeart/2005/8/layout/list1"/>
    <dgm:cxn modelId="{88F6ED3A-B9B2-4391-A74B-037E3C996F1C}" type="presParOf" srcId="{08D7D7EF-76B7-4CDC-A750-CE20C5EC45E9}" destId="{9B46F054-A228-462B-B715-4E633B088F0A}" srcOrd="11" destOrd="0" presId="urn:microsoft.com/office/officeart/2005/8/layout/list1"/>
    <dgm:cxn modelId="{E7A59DB4-0002-465F-8A12-F82243A2F757}" type="presParOf" srcId="{08D7D7EF-76B7-4CDC-A750-CE20C5EC45E9}" destId="{0A214A1C-C876-4B66-876B-396E1DD1316A}" srcOrd="12" destOrd="0" presId="urn:microsoft.com/office/officeart/2005/8/layout/list1"/>
    <dgm:cxn modelId="{B0591519-0714-45B8-818E-52B4EB65B544}" type="presParOf" srcId="{0A214A1C-C876-4B66-876B-396E1DD1316A}" destId="{9FDEE972-5FE7-47E5-84FD-4704EBD01C26}" srcOrd="0" destOrd="0" presId="urn:microsoft.com/office/officeart/2005/8/layout/list1"/>
    <dgm:cxn modelId="{987373EC-36FF-4910-B9EE-80A734920120}" type="presParOf" srcId="{0A214A1C-C876-4B66-876B-396E1DD1316A}" destId="{A111E8C8-B161-4A51-ADF9-4158FD7EFA66}" srcOrd="1" destOrd="0" presId="urn:microsoft.com/office/officeart/2005/8/layout/list1"/>
    <dgm:cxn modelId="{2E805F59-2E08-4A76-8D28-88AC4885BC94}" type="presParOf" srcId="{08D7D7EF-76B7-4CDC-A750-CE20C5EC45E9}" destId="{D7044E05-2AB7-46A3-878C-BE8430BEDCC2}" srcOrd="13" destOrd="0" presId="urn:microsoft.com/office/officeart/2005/8/layout/list1"/>
    <dgm:cxn modelId="{BD4A6A0B-FD35-4DF6-AFB8-F9A8A467FE82}" type="presParOf" srcId="{08D7D7EF-76B7-4CDC-A750-CE20C5EC45E9}" destId="{C31E6C41-A269-4DC1-84CB-AD6D1E8AEEF4}" srcOrd="14" destOrd="0" presId="urn:microsoft.com/office/officeart/2005/8/layout/list1"/>
    <dgm:cxn modelId="{288B637A-2584-4A5B-B2F6-BF3A23E19D40}" type="presParOf" srcId="{08D7D7EF-76B7-4CDC-A750-CE20C5EC45E9}" destId="{EA17A932-58D1-4E48-A516-D58E0BD05894}" srcOrd="15" destOrd="0" presId="urn:microsoft.com/office/officeart/2005/8/layout/list1"/>
    <dgm:cxn modelId="{1641AC8A-8C8E-4029-B22E-8CCC28365144}" type="presParOf" srcId="{08D7D7EF-76B7-4CDC-A750-CE20C5EC45E9}" destId="{DAB966F8-BABE-456B-9158-BF45D05C21B7}" srcOrd="16" destOrd="0" presId="urn:microsoft.com/office/officeart/2005/8/layout/list1"/>
    <dgm:cxn modelId="{147E80B6-7E6E-4B1D-B328-2DA90E9EB6D9}" type="presParOf" srcId="{DAB966F8-BABE-456B-9158-BF45D05C21B7}" destId="{CDDEB338-6959-46D5-B704-5F317C3409FC}" srcOrd="0" destOrd="0" presId="urn:microsoft.com/office/officeart/2005/8/layout/list1"/>
    <dgm:cxn modelId="{EF0A55E6-9568-4D4B-ABF2-491110630CC0}" type="presParOf" srcId="{DAB966F8-BABE-456B-9158-BF45D05C21B7}" destId="{B62766A0-C536-46E1-9323-7D560A54E7A6}" srcOrd="1" destOrd="0" presId="urn:microsoft.com/office/officeart/2005/8/layout/list1"/>
    <dgm:cxn modelId="{F4AD6EA4-0260-46B8-BC4D-D2DEAB203F21}" type="presParOf" srcId="{08D7D7EF-76B7-4CDC-A750-CE20C5EC45E9}" destId="{09433616-53D7-4405-A475-EB50ADE4FDB4}" srcOrd="17" destOrd="0" presId="urn:microsoft.com/office/officeart/2005/8/layout/list1"/>
    <dgm:cxn modelId="{1B9949B3-02AA-4575-A7A6-1B0DFBCDC282}" type="presParOf" srcId="{08D7D7EF-76B7-4CDC-A750-CE20C5EC45E9}" destId="{30A79C4A-2C06-4425-9E1C-6B202AD79E10}" srcOrd="18" destOrd="0" presId="urn:microsoft.com/office/officeart/2005/8/layout/list1"/>
    <dgm:cxn modelId="{71E52712-EF7A-43D6-8468-78D3DB13880E}" type="presParOf" srcId="{08D7D7EF-76B7-4CDC-A750-CE20C5EC45E9}" destId="{16D056F2-D8AA-4A1B-A500-9E0D80A04919}" srcOrd="19" destOrd="0" presId="urn:microsoft.com/office/officeart/2005/8/layout/list1"/>
    <dgm:cxn modelId="{A6D84A4F-EFE7-4D97-A3EE-88ADFD974B86}" type="presParOf" srcId="{08D7D7EF-76B7-4CDC-A750-CE20C5EC45E9}" destId="{4C7D01CA-F622-4E04-A235-8E7F6E6CEC36}" srcOrd="20" destOrd="0" presId="urn:microsoft.com/office/officeart/2005/8/layout/list1"/>
    <dgm:cxn modelId="{08B5AD47-D65A-410F-9303-FB4F666F0890}" type="presParOf" srcId="{4C7D01CA-F622-4E04-A235-8E7F6E6CEC36}" destId="{62F046EC-7E75-4B58-B70E-D98BA5501664}" srcOrd="0" destOrd="0" presId="urn:microsoft.com/office/officeart/2005/8/layout/list1"/>
    <dgm:cxn modelId="{0A8B4C06-4669-4A20-A587-9D6D5A3893BF}" type="presParOf" srcId="{4C7D01CA-F622-4E04-A235-8E7F6E6CEC36}" destId="{1048A9E5-2DB7-4A91-847C-4E9F9492EF99}" srcOrd="1" destOrd="0" presId="urn:microsoft.com/office/officeart/2005/8/layout/list1"/>
    <dgm:cxn modelId="{904A9050-97DD-4C59-A14D-F4C07012B1AC}" type="presParOf" srcId="{08D7D7EF-76B7-4CDC-A750-CE20C5EC45E9}" destId="{D2B24D5B-ED63-4244-BC7A-56C9AE6FD8E0}" srcOrd="21" destOrd="0" presId="urn:microsoft.com/office/officeart/2005/8/layout/list1"/>
    <dgm:cxn modelId="{54E55B48-69DE-4574-A3FD-47A1F1842F18}" type="presParOf" srcId="{08D7D7EF-76B7-4CDC-A750-CE20C5EC45E9}" destId="{B9C153BC-2DE0-4BED-AF30-EA5347CA0C70}" srcOrd="22" destOrd="0" presId="urn:microsoft.com/office/officeart/2005/8/layout/list1"/>
    <dgm:cxn modelId="{817E1CEC-05BA-433A-AA99-DC1491B24A61}" type="presParOf" srcId="{08D7D7EF-76B7-4CDC-A750-CE20C5EC45E9}" destId="{A0CD4D90-812E-4553-A0C9-13481C922FA8}" srcOrd="23" destOrd="0" presId="urn:microsoft.com/office/officeart/2005/8/layout/list1"/>
    <dgm:cxn modelId="{91481C28-BBF2-452A-890C-0A477B96DBB1}" type="presParOf" srcId="{08D7D7EF-76B7-4CDC-A750-CE20C5EC45E9}" destId="{5CA1D1BE-2F21-4503-A723-0BC1B1261073}" srcOrd="24" destOrd="0" presId="urn:microsoft.com/office/officeart/2005/8/layout/list1"/>
    <dgm:cxn modelId="{1A55F3B0-1BF8-4CA0-B21B-25AFDCCD9D83}" type="presParOf" srcId="{5CA1D1BE-2F21-4503-A723-0BC1B1261073}" destId="{04036BC3-F8CA-4B05-91F2-F5FFF1424E90}" srcOrd="0" destOrd="0" presId="urn:microsoft.com/office/officeart/2005/8/layout/list1"/>
    <dgm:cxn modelId="{777892A1-7A9C-4F30-8E28-B0FDDF12B573}" type="presParOf" srcId="{5CA1D1BE-2F21-4503-A723-0BC1B1261073}" destId="{6347B6A8-675A-4543-BF84-51CDB0B5DEC9}" srcOrd="1" destOrd="0" presId="urn:microsoft.com/office/officeart/2005/8/layout/list1"/>
    <dgm:cxn modelId="{63D0520E-1DF9-42CA-BF82-44DBA517580D}" type="presParOf" srcId="{08D7D7EF-76B7-4CDC-A750-CE20C5EC45E9}" destId="{E77B3C5A-E41E-4520-BE8E-A8E0A4F56CE5}" srcOrd="25" destOrd="0" presId="urn:microsoft.com/office/officeart/2005/8/layout/list1"/>
    <dgm:cxn modelId="{B6662CDE-95E7-4B65-B779-F0EB28B73C90}" type="presParOf" srcId="{08D7D7EF-76B7-4CDC-A750-CE20C5EC45E9}" destId="{CBD10E89-884C-4525-B98E-D4986E06EF2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32808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62400"/>
          <a:ext cx="7835792" cy="531360"/>
        </a:xfrm>
        <a:prstGeom prst="round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Basic Networked Application Concepts</a:t>
          </a:r>
          <a:endParaRPr lang="en-US" sz="2800" b="1" kern="1200" dirty="0"/>
        </a:p>
      </dsp:txBody>
      <dsp:txXfrm>
        <a:off x="417729" y="88339"/>
        <a:ext cx="7783914" cy="479482"/>
      </dsp:txXfrm>
    </dsp:sp>
    <dsp:sp modelId="{E1E754EB-A47D-441E-B41B-F4699E1D1E35}">
      <dsp:nvSpPr>
        <dsp:cNvPr id="0" name=""/>
        <dsp:cNvSpPr/>
      </dsp:nvSpPr>
      <dsp:spPr>
        <a:xfrm>
          <a:off x="0" y="114456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930289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E-Mail</a:t>
          </a:r>
          <a:endParaRPr lang="en-US" sz="2800" kern="1200" dirty="0"/>
        </a:p>
      </dsp:txBody>
      <dsp:txXfrm>
        <a:off x="406939" y="956228"/>
        <a:ext cx="7783914" cy="479482"/>
      </dsp:txXfrm>
    </dsp:sp>
    <dsp:sp modelId="{C6229F7B-E540-40D9-88E5-61DB63361BC3}">
      <dsp:nvSpPr>
        <dsp:cNvPr id="0" name=""/>
        <dsp:cNvSpPr/>
      </dsp:nvSpPr>
      <dsp:spPr>
        <a:xfrm>
          <a:off x="0" y="196104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69536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Voice over IP</a:t>
          </a:r>
          <a:endParaRPr lang="en-US" sz="2800" kern="1200" dirty="0"/>
        </a:p>
      </dsp:txBody>
      <dsp:txXfrm>
        <a:off x="417729" y="1721299"/>
        <a:ext cx="7783914" cy="479482"/>
      </dsp:txXfrm>
    </dsp:sp>
    <dsp:sp modelId="{C31E6C41-A269-4DC1-84CB-AD6D1E8AEEF4}">
      <dsp:nvSpPr>
        <dsp:cNvPr id="0" name=""/>
        <dsp:cNvSpPr/>
      </dsp:nvSpPr>
      <dsp:spPr>
        <a:xfrm>
          <a:off x="0" y="284390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51184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HTTP and HTML</a:t>
          </a:r>
          <a:endParaRPr lang="en-US" sz="2800" kern="1200" dirty="0"/>
        </a:p>
      </dsp:txBody>
      <dsp:txXfrm>
        <a:off x="417729" y="2537779"/>
        <a:ext cx="7783914" cy="479482"/>
      </dsp:txXfrm>
    </dsp:sp>
    <dsp:sp modelId="{30A79C4A-2C06-4425-9E1C-6B202AD79E10}">
      <dsp:nvSpPr>
        <dsp:cNvPr id="0" name=""/>
        <dsp:cNvSpPr/>
      </dsp:nvSpPr>
      <dsp:spPr>
        <a:xfrm>
          <a:off x="0" y="359400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766A0-C536-46E1-9323-7D560A54E7A6}">
      <dsp:nvSpPr>
        <dsp:cNvPr id="0" name=""/>
        <dsp:cNvSpPr/>
      </dsp:nvSpPr>
      <dsp:spPr>
        <a:xfrm>
          <a:off x="391790" y="332832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Cloud Computing</a:t>
          </a:r>
          <a:endParaRPr lang="en-US" sz="2400" kern="1200" dirty="0"/>
        </a:p>
      </dsp:txBody>
      <dsp:txXfrm>
        <a:off x="417729" y="3354259"/>
        <a:ext cx="7783914" cy="479482"/>
      </dsp:txXfrm>
    </dsp:sp>
    <dsp:sp modelId="{B9C153BC-2DE0-4BED-AF30-EA5347CA0C70}">
      <dsp:nvSpPr>
        <dsp:cNvPr id="0" name=""/>
        <dsp:cNvSpPr/>
      </dsp:nvSpPr>
      <dsp:spPr>
        <a:xfrm>
          <a:off x="0" y="438251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4144800"/>
          <a:ext cx="7835792" cy="503399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Service-Oriented Architectures</a:t>
          </a:r>
          <a:endParaRPr lang="en-US" sz="2800" kern="1200" dirty="0"/>
        </a:p>
      </dsp:txBody>
      <dsp:txXfrm>
        <a:off x="416364" y="4169374"/>
        <a:ext cx="7786644" cy="454251"/>
      </dsp:txXfrm>
    </dsp:sp>
    <dsp:sp modelId="{CBD10E89-884C-4525-B98E-D4986E06EF26}">
      <dsp:nvSpPr>
        <dsp:cNvPr id="0" name=""/>
        <dsp:cNvSpPr/>
      </dsp:nvSpPr>
      <dsp:spPr>
        <a:xfrm>
          <a:off x="0" y="519899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7B6A8-675A-4543-BF84-51CDB0B5DEC9}">
      <dsp:nvSpPr>
        <dsp:cNvPr id="0" name=""/>
        <dsp:cNvSpPr/>
      </dsp:nvSpPr>
      <dsp:spPr>
        <a:xfrm>
          <a:off x="391790" y="4933319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Peer-to-Peer (P2P) Applications</a:t>
          </a:r>
          <a:endParaRPr lang="en-US" sz="2800" kern="1200" dirty="0"/>
        </a:p>
      </dsp:txBody>
      <dsp:txXfrm>
        <a:off x="417729" y="4959258"/>
        <a:ext cx="778391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32808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6240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Terminal-Host v Client/Server Processing</a:t>
          </a:r>
          <a:endParaRPr lang="en-US" sz="2800" b="0" kern="1200" dirty="0"/>
        </a:p>
      </dsp:txBody>
      <dsp:txXfrm>
        <a:off x="417729" y="88339"/>
        <a:ext cx="7783914" cy="479482"/>
      </dsp:txXfrm>
    </dsp:sp>
    <dsp:sp modelId="{E1E754EB-A47D-441E-B41B-F4699E1D1E35}">
      <dsp:nvSpPr>
        <dsp:cNvPr id="0" name=""/>
        <dsp:cNvSpPr/>
      </dsp:nvSpPr>
      <dsp:spPr>
        <a:xfrm>
          <a:off x="0" y="114456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930289"/>
          <a:ext cx="7835792" cy="531360"/>
        </a:xfrm>
        <a:prstGeom prst="round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E-Mail</a:t>
          </a:r>
          <a:endParaRPr lang="en-US" sz="3600" b="1" kern="1200" dirty="0"/>
        </a:p>
      </dsp:txBody>
      <dsp:txXfrm>
        <a:off x="406939" y="956228"/>
        <a:ext cx="7783914" cy="479482"/>
      </dsp:txXfrm>
    </dsp:sp>
    <dsp:sp modelId="{C6229F7B-E540-40D9-88E5-61DB63361BC3}">
      <dsp:nvSpPr>
        <dsp:cNvPr id="0" name=""/>
        <dsp:cNvSpPr/>
      </dsp:nvSpPr>
      <dsp:spPr>
        <a:xfrm>
          <a:off x="0" y="196104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69536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Voice over IP</a:t>
          </a:r>
          <a:endParaRPr lang="en-US" sz="2800" kern="1200" dirty="0"/>
        </a:p>
      </dsp:txBody>
      <dsp:txXfrm>
        <a:off x="417729" y="1721299"/>
        <a:ext cx="7783914" cy="479482"/>
      </dsp:txXfrm>
    </dsp:sp>
    <dsp:sp modelId="{C31E6C41-A269-4DC1-84CB-AD6D1E8AEEF4}">
      <dsp:nvSpPr>
        <dsp:cNvPr id="0" name=""/>
        <dsp:cNvSpPr/>
      </dsp:nvSpPr>
      <dsp:spPr>
        <a:xfrm>
          <a:off x="0" y="284390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51184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HTTP and HTML</a:t>
          </a:r>
          <a:endParaRPr lang="en-US" sz="2800" kern="1200" dirty="0"/>
        </a:p>
      </dsp:txBody>
      <dsp:txXfrm>
        <a:off x="417729" y="2537779"/>
        <a:ext cx="7783914" cy="479482"/>
      </dsp:txXfrm>
    </dsp:sp>
    <dsp:sp modelId="{30A79C4A-2C06-4425-9E1C-6B202AD79E10}">
      <dsp:nvSpPr>
        <dsp:cNvPr id="0" name=""/>
        <dsp:cNvSpPr/>
      </dsp:nvSpPr>
      <dsp:spPr>
        <a:xfrm>
          <a:off x="0" y="359400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766A0-C536-46E1-9323-7D560A54E7A6}">
      <dsp:nvSpPr>
        <dsp:cNvPr id="0" name=""/>
        <dsp:cNvSpPr/>
      </dsp:nvSpPr>
      <dsp:spPr>
        <a:xfrm>
          <a:off x="391790" y="332832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Cloud Computing</a:t>
          </a:r>
          <a:endParaRPr lang="en-US" sz="2400" kern="1200" dirty="0"/>
        </a:p>
      </dsp:txBody>
      <dsp:txXfrm>
        <a:off x="417729" y="3354259"/>
        <a:ext cx="7783914" cy="479482"/>
      </dsp:txXfrm>
    </dsp:sp>
    <dsp:sp modelId="{B9C153BC-2DE0-4BED-AF30-EA5347CA0C70}">
      <dsp:nvSpPr>
        <dsp:cNvPr id="0" name=""/>
        <dsp:cNvSpPr/>
      </dsp:nvSpPr>
      <dsp:spPr>
        <a:xfrm>
          <a:off x="0" y="438251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4144800"/>
          <a:ext cx="7835792" cy="503399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Service-Oriented Architectures</a:t>
          </a:r>
          <a:endParaRPr lang="en-US" sz="2800" kern="1200" dirty="0"/>
        </a:p>
      </dsp:txBody>
      <dsp:txXfrm>
        <a:off x="416364" y="4169374"/>
        <a:ext cx="7786644" cy="454251"/>
      </dsp:txXfrm>
    </dsp:sp>
    <dsp:sp modelId="{CBD10E89-884C-4525-B98E-D4986E06EF26}">
      <dsp:nvSpPr>
        <dsp:cNvPr id="0" name=""/>
        <dsp:cNvSpPr/>
      </dsp:nvSpPr>
      <dsp:spPr>
        <a:xfrm>
          <a:off x="0" y="519899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7B6A8-675A-4543-BF84-51CDB0B5DEC9}">
      <dsp:nvSpPr>
        <dsp:cNvPr id="0" name=""/>
        <dsp:cNvSpPr/>
      </dsp:nvSpPr>
      <dsp:spPr>
        <a:xfrm>
          <a:off x="391790" y="4933319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Peer-to-Peer (P2P) Applications</a:t>
          </a:r>
          <a:endParaRPr lang="en-US" sz="2800" kern="1200" dirty="0"/>
        </a:p>
      </dsp:txBody>
      <dsp:txXfrm>
        <a:off x="417729" y="4959258"/>
        <a:ext cx="7783914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32808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6240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Terminal-Host v Client/Server Processing</a:t>
          </a:r>
          <a:endParaRPr lang="en-US" sz="2800" b="0" kern="1200" dirty="0"/>
        </a:p>
      </dsp:txBody>
      <dsp:txXfrm>
        <a:off x="417729" y="88339"/>
        <a:ext cx="7783914" cy="479482"/>
      </dsp:txXfrm>
    </dsp:sp>
    <dsp:sp modelId="{E1E754EB-A47D-441E-B41B-F4699E1D1E35}">
      <dsp:nvSpPr>
        <dsp:cNvPr id="0" name=""/>
        <dsp:cNvSpPr/>
      </dsp:nvSpPr>
      <dsp:spPr>
        <a:xfrm>
          <a:off x="0" y="114456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930289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E-Mail</a:t>
          </a:r>
          <a:endParaRPr lang="en-US" sz="2800" kern="1200" dirty="0"/>
        </a:p>
      </dsp:txBody>
      <dsp:txXfrm>
        <a:off x="406939" y="956228"/>
        <a:ext cx="7783914" cy="479482"/>
      </dsp:txXfrm>
    </dsp:sp>
    <dsp:sp modelId="{C6229F7B-E540-40D9-88E5-61DB63361BC3}">
      <dsp:nvSpPr>
        <dsp:cNvPr id="0" name=""/>
        <dsp:cNvSpPr/>
      </dsp:nvSpPr>
      <dsp:spPr>
        <a:xfrm>
          <a:off x="0" y="196104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695360"/>
          <a:ext cx="7835792" cy="531360"/>
        </a:xfrm>
        <a:prstGeom prst="round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Voice over IP</a:t>
          </a:r>
          <a:endParaRPr lang="en-US" sz="3600" b="1" kern="1200" dirty="0"/>
        </a:p>
      </dsp:txBody>
      <dsp:txXfrm>
        <a:off x="417729" y="1721299"/>
        <a:ext cx="7783914" cy="479482"/>
      </dsp:txXfrm>
    </dsp:sp>
    <dsp:sp modelId="{C31E6C41-A269-4DC1-84CB-AD6D1E8AEEF4}">
      <dsp:nvSpPr>
        <dsp:cNvPr id="0" name=""/>
        <dsp:cNvSpPr/>
      </dsp:nvSpPr>
      <dsp:spPr>
        <a:xfrm>
          <a:off x="0" y="284390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51184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HTTP and HTML</a:t>
          </a:r>
          <a:endParaRPr lang="en-US" sz="2800" kern="1200" dirty="0"/>
        </a:p>
      </dsp:txBody>
      <dsp:txXfrm>
        <a:off x="417729" y="2537779"/>
        <a:ext cx="7783914" cy="479482"/>
      </dsp:txXfrm>
    </dsp:sp>
    <dsp:sp modelId="{30A79C4A-2C06-4425-9E1C-6B202AD79E10}">
      <dsp:nvSpPr>
        <dsp:cNvPr id="0" name=""/>
        <dsp:cNvSpPr/>
      </dsp:nvSpPr>
      <dsp:spPr>
        <a:xfrm>
          <a:off x="0" y="359400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766A0-C536-46E1-9323-7D560A54E7A6}">
      <dsp:nvSpPr>
        <dsp:cNvPr id="0" name=""/>
        <dsp:cNvSpPr/>
      </dsp:nvSpPr>
      <dsp:spPr>
        <a:xfrm>
          <a:off x="391790" y="332832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Cloud Computing</a:t>
          </a:r>
          <a:endParaRPr lang="en-US" sz="2400" kern="1200" dirty="0"/>
        </a:p>
      </dsp:txBody>
      <dsp:txXfrm>
        <a:off x="417729" y="3354259"/>
        <a:ext cx="7783914" cy="479482"/>
      </dsp:txXfrm>
    </dsp:sp>
    <dsp:sp modelId="{B9C153BC-2DE0-4BED-AF30-EA5347CA0C70}">
      <dsp:nvSpPr>
        <dsp:cNvPr id="0" name=""/>
        <dsp:cNvSpPr/>
      </dsp:nvSpPr>
      <dsp:spPr>
        <a:xfrm>
          <a:off x="0" y="438251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4144800"/>
          <a:ext cx="7835792" cy="503399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Service-Oriented Architectures</a:t>
          </a:r>
          <a:endParaRPr lang="en-US" sz="2800" kern="1200" dirty="0"/>
        </a:p>
      </dsp:txBody>
      <dsp:txXfrm>
        <a:off x="416364" y="4169374"/>
        <a:ext cx="7786644" cy="454251"/>
      </dsp:txXfrm>
    </dsp:sp>
    <dsp:sp modelId="{CBD10E89-884C-4525-B98E-D4986E06EF26}">
      <dsp:nvSpPr>
        <dsp:cNvPr id="0" name=""/>
        <dsp:cNvSpPr/>
      </dsp:nvSpPr>
      <dsp:spPr>
        <a:xfrm>
          <a:off x="0" y="519899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7B6A8-675A-4543-BF84-51CDB0B5DEC9}">
      <dsp:nvSpPr>
        <dsp:cNvPr id="0" name=""/>
        <dsp:cNvSpPr/>
      </dsp:nvSpPr>
      <dsp:spPr>
        <a:xfrm>
          <a:off x="391790" y="4933319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Peer-to-Peer (P2P) Applications</a:t>
          </a:r>
          <a:endParaRPr lang="en-US" sz="2800" kern="1200" dirty="0"/>
        </a:p>
      </dsp:txBody>
      <dsp:txXfrm>
        <a:off x="417729" y="4959258"/>
        <a:ext cx="7783914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32808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6240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Terminal-Host v Client/Server Processing</a:t>
          </a:r>
          <a:endParaRPr lang="en-US" sz="2800" b="0" kern="1200" dirty="0"/>
        </a:p>
      </dsp:txBody>
      <dsp:txXfrm>
        <a:off x="417729" y="88339"/>
        <a:ext cx="7783914" cy="479482"/>
      </dsp:txXfrm>
    </dsp:sp>
    <dsp:sp modelId="{E1E754EB-A47D-441E-B41B-F4699E1D1E35}">
      <dsp:nvSpPr>
        <dsp:cNvPr id="0" name=""/>
        <dsp:cNvSpPr/>
      </dsp:nvSpPr>
      <dsp:spPr>
        <a:xfrm>
          <a:off x="0" y="114456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930289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E-Mail</a:t>
          </a:r>
          <a:endParaRPr lang="en-US" sz="2800" kern="1200" dirty="0"/>
        </a:p>
      </dsp:txBody>
      <dsp:txXfrm>
        <a:off x="406939" y="956228"/>
        <a:ext cx="7783914" cy="479482"/>
      </dsp:txXfrm>
    </dsp:sp>
    <dsp:sp modelId="{C6229F7B-E540-40D9-88E5-61DB63361BC3}">
      <dsp:nvSpPr>
        <dsp:cNvPr id="0" name=""/>
        <dsp:cNvSpPr/>
      </dsp:nvSpPr>
      <dsp:spPr>
        <a:xfrm>
          <a:off x="0" y="196104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69536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Voice over IP</a:t>
          </a:r>
          <a:endParaRPr lang="en-US" sz="2800" kern="1200" dirty="0"/>
        </a:p>
      </dsp:txBody>
      <dsp:txXfrm>
        <a:off x="417729" y="1721299"/>
        <a:ext cx="7783914" cy="479482"/>
      </dsp:txXfrm>
    </dsp:sp>
    <dsp:sp modelId="{C31E6C41-A269-4DC1-84CB-AD6D1E8AEEF4}">
      <dsp:nvSpPr>
        <dsp:cNvPr id="0" name=""/>
        <dsp:cNvSpPr/>
      </dsp:nvSpPr>
      <dsp:spPr>
        <a:xfrm>
          <a:off x="0" y="284390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511840"/>
          <a:ext cx="7835792" cy="531360"/>
        </a:xfrm>
        <a:prstGeom prst="round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HTTP and HTML</a:t>
          </a:r>
          <a:endParaRPr lang="en-US" sz="3600" b="1" kern="1200" dirty="0"/>
        </a:p>
      </dsp:txBody>
      <dsp:txXfrm>
        <a:off x="417729" y="2537779"/>
        <a:ext cx="7783914" cy="479482"/>
      </dsp:txXfrm>
    </dsp:sp>
    <dsp:sp modelId="{30A79C4A-2C06-4425-9E1C-6B202AD79E10}">
      <dsp:nvSpPr>
        <dsp:cNvPr id="0" name=""/>
        <dsp:cNvSpPr/>
      </dsp:nvSpPr>
      <dsp:spPr>
        <a:xfrm>
          <a:off x="0" y="359400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766A0-C536-46E1-9323-7D560A54E7A6}">
      <dsp:nvSpPr>
        <dsp:cNvPr id="0" name=""/>
        <dsp:cNvSpPr/>
      </dsp:nvSpPr>
      <dsp:spPr>
        <a:xfrm>
          <a:off x="391790" y="332832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Cloud Computing</a:t>
          </a:r>
          <a:endParaRPr lang="en-US" sz="2400" kern="1200" dirty="0"/>
        </a:p>
      </dsp:txBody>
      <dsp:txXfrm>
        <a:off x="417729" y="3354259"/>
        <a:ext cx="7783914" cy="479482"/>
      </dsp:txXfrm>
    </dsp:sp>
    <dsp:sp modelId="{B9C153BC-2DE0-4BED-AF30-EA5347CA0C70}">
      <dsp:nvSpPr>
        <dsp:cNvPr id="0" name=""/>
        <dsp:cNvSpPr/>
      </dsp:nvSpPr>
      <dsp:spPr>
        <a:xfrm>
          <a:off x="0" y="438251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4144800"/>
          <a:ext cx="7835792" cy="503399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Service-Oriented Architectures</a:t>
          </a:r>
          <a:endParaRPr lang="en-US" sz="2800" kern="1200" dirty="0"/>
        </a:p>
      </dsp:txBody>
      <dsp:txXfrm>
        <a:off x="416364" y="4169374"/>
        <a:ext cx="7786644" cy="454251"/>
      </dsp:txXfrm>
    </dsp:sp>
    <dsp:sp modelId="{CBD10E89-884C-4525-B98E-D4986E06EF26}">
      <dsp:nvSpPr>
        <dsp:cNvPr id="0" name=""/>
        <dsp:cNvSpPr/>
      </dsp:nvSpPr>
      <dsp:spPr>
        <a:xfrm>
          <a:off x="0" y="519899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7B6A8-675A-4543-BF84-51CDB0B5DEC9}">
      <dsp:nvSpPr>
        <dsp:cNvPr id="0" name=""/>
        <dsp:cNvSpPr/>
      </dsp:nvSpPr>
      <dsp:spPr>
        <a:xfrm>
          <a:off x="391790" y="4933319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Peer-to-Peer (P2P) Applications</a:t>
          </a:r>
          <a:endParaRPr lang="en-US" sz="2800" kern="1200" dirty="0"/>
        </a:p>
      </dsp:txBody>
      <dsp:txXfrm>
        <a:off x="417729" y="4959258"/>
        <a:ext cx="7783914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32808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6240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Terminal-Host v Client/Server Processing</a:t>
          </a:r>
          <a:endParaRPr lang="en-US" sz="2800" b="0" kern="1200" dirty="0"/>
        </a:p>
      </dsp:txBody>
      <dsp:txXfrm>
        <a:off x="417729" y="88339"/>
        <a:ext cx="7783914" cy="479482"/>
      </dsp:txXfrm>
    </dsp:sp>
    <dsp:sp modelId="{E1E754EB-A47D-441E-B41B-F4699E1D1E35}">
      <dsp:nvSpPr>
        <dsp:cNvPr id="0" name=""/>
        <dsp:cNvSpPr/>
      </dsp:nvSpPr>
      <dsp:spPr>
        <a:xfrm>
          <a:off x="0" y="114456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930289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E-Mail</a:t>
          </a:r>
          <a:endParaRPr lang="en-US" sz="2800" kern="1200" dirty="0"/>
        </a:p>
      </dsp:txBody>
      <dsp:txXfrm>
        <a:off x="406939" y="956228"/>
        <a:ext cx="7783914" cy="479482"/>
      </dsp:txXfrm>
    </dsp:sp>
    <dsp:sp modelId="{C6229F7B-E540-40D9-88E5-61DB63361BC3}">
      <dsp:nvSpPr>
        <dsp:cNvPr id="0" name=""/>
        <dsp:cNvSpPr/>
      </dsp:nvSpPr>
      <dsp:spPr>
        <a:xfrm>
          <a:off x="0" y="196104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69536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Voice over IP</a:t>
          </a:r>
          <a:endParaRPr lang="en-US" sz="2800" kern="1200" dirty="0"/>
        </a:p>
      </dsp:txBody>
      <dsp:txXfrm>
        <a:off x="417729" y="1721299"/>
        <a:ext cx="7783914" cy="479482"/>
      </dsp:txXfrm>
    </dsp:sp>
    <dsp:sp modelId="{C31E6C41-A269-4DC1-84CB-AD6D1E8AEEF4}">
      <dsp:nvSpPr>
        <dsp:cNvPr id="0" name=""/>
        <dsp:cNvSpPr/>
      </dsp:nvSpPr>
      <dsp:spPr>
        <a:xfrm>
          <a:off x="0" y="284390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51184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HTTP and HTML</a:t>
          </a:r>
          <a:endParaRPr lang="en-US" sz="2800" kern="1200" dirty="0"/>
        </a:p>
      </dsp:txBody>
      <dsp:txXfrm>
        <a:off x="417729" y="2537779"/>
        <a:ext cx="7783914" cy="479482"/>
      </dsp:txXfrm>
    </dsp:sp>
    <dsp:sp modelId="{30A79C4A-2C06-4425-9E1C-6B202AD79E10}">
      <dsp:nvSpPr>
        <dsp:cNvPr id="0" name=""/>
        <dsp:cNvSpPr/>
      </dsp:nvSpPr>
      <dsp:spPr>
        <a:xfrm>
          <a:off x="0" y="359400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766A0-C536-46E1-9323-7D560A54E7A6}">
      <dsp:nvSpPr>
        <dsp:cNvPr id="0" name=""/>
        <dsp:cNvSpPr/>
      </dsp:nvSpPr>
      <dsp:spPr>
        <a:xfrm>
          <a:off x="391790" y="3328320"/>
          <a:ext cx="7835792" cy="531360"/>
        </a:xfrm>
        <a:prstGeom prst="round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Cloud Computing</a:t>
          </a:r>
          <a:endParaRPr lang="en-US" sz="3200" b="1" kern="1200" dirty="0"/>
        </a:p>
      </dsp:txBody>
      <dsp:txXfrm>
        <a:off x="417729" y="3354259"/>
        <a:ext cx="7783914" cy="479482"/>
      </dsp:txXfrm>
    </dsp:sp>
    <dsp:sp modelId="{B9C153BC-2DE0-4BED-AF30-EA5347CA0C70}">
      <dsp:nvSpPr>
        <dsp:cNvPr id="0" name=""/>
        <dsp:cNvSpPr/>
      </dsp:nvSpPr>
      <dsp:spPr>
        <a:xfrm>
          <a:off x="0" y="438251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4144800"/>
          <a:ext cx="7835792" cy="503399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Service-Oriented Architectures</a:t>
          </a:r>
          <a:endParaRPr lang="en-US" sz="2800" kern="1200" dirty="0"/>
        </a:p>
      </dsp:txBody>
      <dsp:txXfrm>
        <a:off x="416364" y="4169374"/>
        <a:ext cx="7786644" cy="454251"/>
      </dsp:txXfrm>
    </dsp:sp>
    <dsp:sp modelId="{CBD10E89-884C-4525-B98E-D4986E06EF26}">
      <dsp:nvSpPr>
        <dsp:cNvPr id="0" name=""/>
        <dsp:cNvSpPr/>
      </dsp:nvSpPr>
      <dsp:spPr>
        <a:xfrm>
          <a:off x="0" y="519899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7B6A8-675A-4543-BF84-51CDB0B5DEC9}">
      <dsp:nvSpPr>
        <dsp:cNvPr id="0" name=""/>
        <dsp:cNvSpPr/>
      </dsp:nvSpPr>
      <dsp:spPr>
        <a:xfrm>
          <a:off x="391790" y="4933319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Peer-to-Peer (P2P) Applications</a:t>
          </a:r>
          <a:endParaRPr lang="en-US" sz="2800" kern="1200" dirty="0"/>
        </a:p>
      </dsp:txBody>
      <dsp:txXfrm>
        <a:off x="417729" y="4959258"/>
        <a:ext cx="7783914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32808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6240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Terminal-Host v Client/Server Processing</a:t>
          </a:r>
          <a:endParaRPr lang="en-US" sz="2800" b="0" kern="1200" dirty="0"/>
        </a:p>
      </dsp:txBody>
      <dsp:txXfrm>
        <a:off x="417729" y="88339"/>
        <a:ext cx="7783914" cy="479482"/>
      </dsp:txXfrm>
    </dsp:sp>
    <dsp:sp modelId="{E1E754EB-A47D-441E-B41B-F4699E1D1E35}">
      <dsp:nvSpPr>
        <dsp:cNvPr id="0" name=""/>
        <dsp:cNvSpPr/>
      </dsp:nvSpPr>
      <dsp:spPr>
        <a:xfrm>
          <a:off x="0" y="114456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930289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E-Mail</a:t>
          </a:r>
          <a:endParaRPr lang="en-US" sz="2800" kern="1200" dirty="0"/>
        </a:p>
      </dsp:txBody>
      <dsp:txXfrm>
        <a:off x="406939" y="956228"/>
        <a:ext cx="7783914" cy="479482"/>
      </dsp:txXfrm>
    </dsp:sp>
    <dsp:sp modelId="{C6229F7B-E540-40D9-88E5-61DB63361BC3}">
      <dsp:nvSpPr>
        <dsp:cNvPr id="0" name=""/>
        <dsp:cNvSpPr/>
      </dsp:nvSpPr>
      <dsp:spPr>
        <a:xfrm>
          <a:off x="0" y="196104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69536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Voice over IP</a:t>
          </a:r>
          <a:endParaRPr lang="en-US" sz="2800" kern="1200" dirty="0"/>
        </a:p>
      </dsp:txBody>
      <dsp:txXfrm>
        <a:off x="417729" y="1721299"/>
        <a:ext cx="7783914" cy="479482"/>
      </dsp:txXfrm>
    </dsp:sp>
    <dsp:sp modelId="{C31E6C41-A269-4DC1-84CB-AD6D1E8AEEF4}">
      <dsp:nvSpPr>
        <dsp:cNvPr id="0" name=""/>
        <dsp:cNvSpPr/>
      </dsp:nvSpPr>
      <dsp:spPr>
        <a:xfrm>
          <a:off x="0" y="284390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51184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HTTP and HTML</a:t>
          </a:r>
          <a:endParaRPr lang="en-US" sz="2800" kern="1200" dirty="0"/>
        </a:p>
      </dsp:txBody>
      <dsp:txXfrm>
        <a:off x="417729" y="2537779"/>
        <a:ext cx="7783914" cy="479482"/>
      </dsp:txXfrm>
    </dsp:sp>
    <dsp:sp modelId="{30A79C4A-2C06-4425-9E1C-6B202AD79E10}">
      <dsp:nvSpPr>
        <dsp:cNvPr id="0" name=""/>
        <dsp:cNvSpPr/>
      </dsp:nvSpPr>
      <dsp:spPr>
        <a:xfrm>
          <a:off x="0" y="359400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766A0-C536-46E1-9323-7D560A54E7A6}">
      <dsp:nvSpPr>
        <dsp:cNvPr id="0" name=""/>
        <dsp:cNvSpPr/>
      </dsp:nvSpPr>
      <dsp:spPr>
        <a:xfrm>
          <a:off x="391790" y="332832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Cloud Computing</a:t>
          </a:r>
          <a:endParaRPr lang="en-US" sz="2400" kern="1200" dirty="0"/>
        </a:p>
      </dsp:txBody>
      <dsp:txXfrm>
        <a:off x="417729" y="3354259"/>
        <a:ext cx="7783914" cy="479482"/>
      </dsp:txXfrm>
    </dsp:sp>
    <dsp:sp modelId="{B9C153BC-2DE0-4BED-AF30-EA5347CA0C70}">
      <dsp:nvSpPr>
        <dsp:cNvPr id="0" name=""/>
        <dsp:cNvSpPr/>
      </dsp:nvSpPr>
      <dsp:spPr>
        <a:xfrm>
          <a:off x="0" y="438251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4144800"/>
          <a:ext cx="7835792" cy="503399"/>
        </a:xfrm>
        <a:prstGeom prst="round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Service-Oriented Architectures</a:t>
          </a:r>
          <a:endParaRPr lang="en-US" sz="3200" b="1" kern="1200" dirty="0"/>
        </a:p>
      </dsp:txBody>
      <dsp:txXfrm>
        <a:off x="416364" y="4169374"/>
        <a:ext cx="7786644" cy="454251"/>
      </dsp:txXfrm>
    </dsp:sp>
    <dsp:sp modelId="{CBD10E89-884C-4525-B98E-D4986E06EF26}">
      <dsp:nvSpPr>
        <dsp:cNvPr id="0" name=""/>
        <dsp:cNvSpPr/>
      </dsp:nvSpPr>
      <dsp:spPr>
        <a:xfrm>
          <a:off x="0" y="519899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7B6A8-675A-4543-BF84-51CDB0B5DEC9}">
      <dsp:nvSpPr>
        <dsp:cNvPr id="0" name=""/>
        <dsp:cNvSpPr/>
      </dsp:nvSpPr>
      <dsp:spPr>
        <a:xfrm>
          <a:off x="391790" y="4933319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Peer-to-Peer (P2P) Applications</a:t>
          </a:r>
          <a:endParaRPr lang="en-US" sz="2800" kern="1200" dirty="0"/>
        </a:p>
      </dsp:txBody>
      <dsp:txXfrm>
        <a:off x="417729" y="4959258"/>
        <a:ext cx="7783914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32808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6240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Terminal-Host v Client/Server Processing</a:t>
          </a:r>
          <a:endParaRPr lang="en-US" sz="2800" b="0" kern="1200" dirty="0"/>
        </a:p>
      </dsp:txBody>
      <dsp:txXfrm>
        <a:off x="417729" y="88339"/>
        <a:ext cx="7783914" cy="479482"/>
      </dsp:txXfrm>
    </dsp:sp>
    <dsp:sp modelId="{E1E754EB-A47D-441E-B41B-F4699E1D1E35}">
      <dsp:nvSpPr>
        <dsp:cNvPr id="0" name=""/>
        <dsp:cNvSpPr/>
      </dsp:nvSpPr>
      <dsp:spPr>
        <a:xfrm>
          <a:off x="0" y="114456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930289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E-Mail</a:t>
          </a:r>
          <a:endParaRPr lang="en-US" sz="2800" kern="1200" dirty="0"/>
        </a:p>
      </dsp:txBody>
      <dsp:txXfrm>
        <a:off x="406939" y="956228"/>
        <a:ext cx="7783914" cy="479482"/>
      </dsp:txXfrm>
    </dsp:sp>
    <dsp:sp modelId="{C6229F7B-E540-40D9-88E5-61DB63361BC3}">
      <dsp:nvSpPr>
        <dsp:cNvPr id="0" name=""/>
        <dsp:cNvSpPr/>
      </dsp:nvSpPr>
      <dsp:spPr>
        <a:xfrm>
          <a:off x="0" y="196104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69536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Voice over IP</a:t>
          </a:r>
          <a:endParaRPr lang="en-US" sz="2800" kern="1200" dirty="0"/>
        </a:p>
      </dsp:txBody>
      <dsp:txXfrm>
        <a:off x="417729" y="1721299"/>
        <a:ext cx="7783914" cy="479482"/>
      </dsp:txXfrm>
    </dsp:sp>
    <dsp:sp modelId="{C31E6C41-A269-4DC1-84CB-AD6D1E8AEEF4}">
      <dsp:nvSpPr>
        <dsp:cNvPr id="0" name=""/>
        <dsp:cNvSpPr/>
      </dsp:nvSpPr>
      <dsp:spPr>
        <a:xfrm>
          <a:off x="0" y="284390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51184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HTTP and HTML</a:t>
          </a:r>
          <a:endParaRPr lang="en-US" sz="2800" kern="1200" dirty="0"/>
        </a:p>
      </dsp:txBody>
      <dsp:txXfrm>
        <a:off x="417729" y="2537779"/>
        <a:ext cx="7783914" cy="479482"/>
      </dsp:txXfrm>
    </dsp:sp>
    <dsp:sp modelId="{30A79C4A-2C06-4425-9E1C-6B202AD79E10}">
      <dsp:nvSpPr>
        <dsp:cNvPr id="0" name=""/>
        <dsp:cNvSpPr/>
      </dsp:nvSpPr>
      <dsp:spPr>
        <a:xfrm>
          <a:off x="0" y="3594000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766A0-C536-46E1-9323-7D560A54E7A6}">
      <dsp:nvSpPr>
        <dsp:cNvPr id="0" name=""/>
        <dsp:cNvSpPr/>
      </dsp:nvSpPr>
      <dsp:spPr>
        <a:xfrm>
          <a:off x="391790" y="3328320"/>
          <a:ext cx="7835792" cy="53136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Cloud Computing</a:t>
          </a:r>
          <a:endParaRPr lang="en-US" sz="2400" kern="1200" dirty="0"/>
        </a:p>
      </dsp:txBody>
      <dsp:txXfrm>
        <a:off x="417729" y="3354259"/>
        <a:ext cx="7783914" cy="479482"/>
      </dsp:txXfrm>
    </dsp:sp>
    <dsp:sp modelId="{B9C153BC-2DE0-4BED-AF30-EA5347CA0C70}">
      <dsp:nvSpPr>
        <dsp:cNvPr id="0" name=""/>
        <dsp:cNvSpPr/>
      </dsp:nvSpPr>
      <dsp:spPr>
        <a:xfrm>
          <a:off x="0" y="438251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4144800"/>
          <a:ext cx="7835792" cy="503399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Service-Oriented Architectures</a:t>
          </a:r>
          <a:endParaRPr lang="en-US" sz="2800" kern="1200" dirty="0"/>
        </a:p>
      </dsp:txBody>
      <dsp:txXfrm>
        <a:off x="416364" y="4169374"/>
        <a:ext cx="7786644" cy="454251"/>
      </dsp:txXfrm>
    </dsp:sp>
    <dsp:sp modelId="{CBD10E89-884C-4525-B98E-D4986E06EF26}">
      <dsp:nvSpPr>
        <dsp:cNvPr id="0" name=""/>
        <dsp:cNvSpPr/>
      </dsp:nvSpPr>
      <dsp:spPr>
        <a:xfrm>
          <a:off x="0" y="519899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7B6A8-675A-4543-BF84-51CDB0B5DEC9}">
      <dsp:nvSpPr>
        <dsp:cNvPr id="0" name=""/>
        <dsp:cNvSpPr/>
      </dsp:nvSpPr>
      <dsp:spPr>
        <a:xfrm>
          <a:off x="391790" y="4933319"/>
          <a:ext cx="7835792" cy="531360"/>
        </a:xfrm>
        <a:prstGeom prst="round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Peer-to-Peer (P2P) Applications</a:t>
          </a:r>
          <a:endParaRPr lang="en-US" sz="3200" b="1" kern="1200" dirty="0"/>
        </a:p>
      </dsp:txBody>
      <dsp:txXfrm>
        <a:off x="417729" y="4959258"/>
        <a:ext cx="778391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17319"/>
            <a:ext cx="7850154" cy="40822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Chapter 11: Networked Application</a:t>
            </a:r>
            <a:endParaRPr lang="en-US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22072" y="6426200"/>
            <a:ext cx="7955410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mtClean="0"/>
              <a:t>2013 Pearson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262766" y="167599"/>
            <a:ext cx="724176" cy="34956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56DD1F-0B44-4D32-B255-0FCB2D40A1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DD8B8C-4EB0-43BD-A6B9-56784D0C500B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19"/>
            <a:ext cx="7435436" cy="315444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126FB9-81D0-42F9-B4AF-B835F3AF18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9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2ECB-A2BC-4BA0-912A-9FF1D9A76F5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4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C4554-5676-46FA-BDBD-3E5DA2BEC8F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58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72638-D339-41D2-93A5-E3A0BA289FF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8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D7C6DA-8993-4746-B856-81A4562DE05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01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680B62-CF5F-4644-8351-85B14B572BF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82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1671A-48E8-40B9-AE0E-4D47AB751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39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C4644C-253B-4448-B94F-51A760907FC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90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172A70-31E7-493A-94D1-28BD0E55D68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15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D24DB-693B-4831-85B9-4A33742EA30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49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DE01DE-B616-419D-84CA-E47A0EC8A67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40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58558F-72FB-49A0-81BA-04B59B4C7DE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7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EDFEEE-9E85-49CE-A477-75E701CB0A6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28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4DBE45-49A8-473E-BAC5-555FEEB9C77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37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799CA4-FD7E-4D28-97C1-369B75A7025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67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2C243-5360-4EC4-AAAB-3359E93844C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64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D005-98CF-4A00-940D-03B414A9656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49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614EF-DB6F-4F81-8145-5273AFFC842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93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25C82D-BB83-4A01-A096-5A340E904D4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26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D97AEE-5F31-4A3B-9804-A56678E8D7B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15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1A6FDA-A395-4CFC-AF25-83B7EB81FAD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86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D99ECB-097D-4C19-A5FB-9F96859C3FD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1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2D154-4890-415D-9902-FF84B0E112D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0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65CA0-8E37-4847-9E86-4E8B30D911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17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EEEA4-F6C3-4487-A508-0DFF1992024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41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976A8F-8F6B-4AEA-8EF8-A8F752DAC5B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249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B4C03-8B7A-447E-8C74-4508CC00D92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408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DA2AA-9672-4048-95FF-5C9195FB322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105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4BA2C-7DE9-40E1-9717-D2F5DF4C7BD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5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DAD00-E388-4B88-9710-B7DECE95819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449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266A76-AD41-4B98-9578-04E25FF3A0C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AE2DF-C000-4A82-9CE3-365AD59A78B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514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BC535-FB4E-44C7-B5DB-7E58280606F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774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92AD8D-AF12-4E7D-A40C-11AB1F66125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2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0DBA04-4FC8-4C3E-9052-56E33EC705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877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64A8D0-E1EE-428C-AF19-36C7620A78D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38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513E7-5833-4948-AC60-747208600D5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887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0FB76-E808-4C0A-B8F3-7108F9D5D0D3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737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280C04-AE77-4C15-A2E4-F589A4AEDCC5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425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321068-DD42-4420-A401-A4E34B3B0AEC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172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E33B1-D716-40EC-B643-6EFB25AC788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15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A8FDEC-0344-47C7-BBAD-7F9836C7A660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382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9F3DAC-EAEE-4AC1-830F-4649BEDB5BB4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403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E0578-D43F-42A1-84F9-D69D1104DF5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688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8BEA1-5D4F-41BB-9CCD-A59ABB4DD03E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9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6894C8-7B40-40FC-8EEA-DB85BB3BC8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555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B4A14-5313-45F0-8042-819B70D701C2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92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8BB62-7F6B-43D3-B1D6-C467605B1453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442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0B4BCB-8CDB-4650-884A-C044A7BEB213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744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094600-ED7E-477B-8662-55A24AF898F5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966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1A9E74-AA52-4418-8DAC-2813EA70C15B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662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C7891-05E5-47FA-9C72-B382C7C80ED9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056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A87BF2-6CCF-4495-AC9E-EC0099EA8EC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070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BE292F-95AA-4C09-8B90-05A6011BB0E1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265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4E389-C3F3-4F89-BDE8-CB59182013F6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101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63E9A9-4423-4047-B2FA-DB35389A6A64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01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D1279-8DDB-4700-A838-1663C5FD10A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445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2EFBC-1530-4074-B9DD-DC7A5E59159E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265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4A5C6F-DC08-49EE-BF5D-D103CD125631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288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E869A-5A46-476B-8CF6-223B0161CA11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010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2D313-7E48-449D-8199-B8675BA9B3CF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824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35538-C8AE-44C4-B448-0F2D6709C451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247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3FF05-66BD-4634-A7F7-28DA3CF63A2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936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6B580-E7F6-48AA-A249-D92A69037D50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366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2724E4-F70D-4665-AED3-ED424FDF41FE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719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99F1A4-7F85-4E86-9C41-9F6A0464AC9B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064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42B119-5F39-416B-A149-BDAB55D10693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76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87C44-3B2D-4B78-814D-FDCE0E06E62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533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B307C4-C7BA-4ADC-A543-657D7E8C45D2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7863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FEFCC-C7CB-4A00-B012-B6E8145882C5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201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3E82B-E77C-4D41-90EC-7B843F849099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213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1BA9F-9E9D-437E-A445-32B7D81EF3FD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7025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A43A70-889B-419D-861C-2043750B7AE0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95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264D0-7A26-47DC-B039-DE619A5A79C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65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D83947-4990-48C8-B13D-9037891072B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8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5943600" y="5486400"/>
            <a:ext cx="1920875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C6935B2-0D5D-4316-B638-941C6A13B85E}" type="datetime1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5486400"/>
            <a:ext cx="5638800" cy="1203325"/>
          </a:xfrm>
        </p:spPr>
        <p:txBody>
          <a:bodyPr/>
          <a:lstStyle>
            <a:lvl1pPr algn="l">
              <a:defRPr sz="2400" dirty="0" smtClean="0"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  <a:endParaRPr lang="en-US">
              <a:latin typeface="Lucida Sans Unicode" pitchFamily="34" charset="0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746125" cy="365125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AF8A216-85DF-46AF-B974-92DAB2F8B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B4EC93-0917-4C2D-8B7F-D33E03CEA034}" type="datetime1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1BD8A-86B6-4C19-9900-872B069F8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09C89C-0977-47A8-A348-D3CE3DE81350}" type="datetime1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80B730-E074-4FC9-A572-713B49B9F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rtlCol="0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408738"/>
            <a:ext cx="1920875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656086-2E5C-4361-8031-9B0B0AA1B2D0}" type="datetime1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16675"/>
            <a:ext cx="1295400" cy="288925"/>
          </a:xfrm>
        </p:spPr>
        <p:txBody>
          <a:bodyPr/>
          <a:lstStyle>
            <a:lvl1pPr algn="ctr">
              <a:defRPr sz="1100" smtClean="0"/>
            </a:lvl1pPr>
          </a:lstStyle>
          <a:p>
            <a:pPr>
              <a:defRPr/>
            </a:pPr>
            <a:r>
              <a:rPr lang="en-US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24600"/>
            <a:ext cx="822325" cy="365125"/>
          </a:xfrm>
        </p:spPr>
        <p:txBody>
          <a:bodyPr/>
          <a:lstStyle>
            <a:lvl1pPr>
              <a:defRPr sz="2000"/>
            </a:lvl1pPr>
            <a:extLst/>
          </a:lstStyle>
          <a:p>
            <a:pPr>
              <a:defRPr/>
            </a:pPr>
            <a:fld id="{FF03865F-C782-45B6-A795-60D8C1BFA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3834CE-3A85-4271-B629-0F6F88A38F9D}" type="datetime1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8AAD98-A408-4151-AF55-2B893A55D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67D221-DE7F-44C8-AC05-10DC152C219B}" type="datetime1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BCB8E3-D9F3-4094-B89B-136141F8A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283CDE-B639-4F83-85E2-240E02449A01}" type="datetime1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7D3367-EC51-410F-91B7-ECF0EAD1E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7521D9-6B73-4389-B5E1-54971173087B}" type="datetime1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681998-84C1-4D3A-80CD-C613E3794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924580-B5D8-423B-835B-F3B22F908F3E}" type="datetime1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47034E-D361-479F-866B-FDB136BD7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EDAFB7-E3F0-42C0-92C2-B839E683ABCB}" type="datetime1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F3D1DA-3E8D-4541-97F7-80E860DD4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011D1A2-82A4-4969-BA2E-182F3A7B3555}" type="datetime1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390106-E275-4745-85B8-CF864A52F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419600" y="6324600"/>
            <a:ext cx="1920875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3DD03CB-5F3B-4C1D-926F-B93DCF28EDEA}" type="datetime1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3683000" cy="3651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dirty="0" smtClean="0"/>
            </a:lvl1pPr>
          </a:lstStyle>
          <a:p>
            <a:pPr>
              <a:defRPr/>
            </a:pPr>
            <a:r>
              <a:rPr lang="en-US"/>
              <a:t>© 2013  Pearson</a:t>
            </a:r>
            <a:endParaRPr lang="en-US">
              <a:latin typeface="Lucida Sans Unicode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77200" y="6324600"/>
            <a:ext cx="7461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AB7F550-1C89-4751-A387-0D04B384A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mail#Internet_Message_Forma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x\Dropbox\000 N9\Images for PPTs\FLIA_Ph12_AALBFN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14400" y="-152400"/>
            <a:ext cx="11069638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895600"/>
            <a:ext cx="6858000" cy="991562"/>
          </a:xfr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Networked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0" y="3916363"/>
            <a:ext cx="1981200" cy="579437"/>
          </a:xfr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R="0" eaLnBrk="1" hangingPunct="1">
              <a:defRPr/>
            </a:pPr>
            <a:r>
              <a:rPr lang="en-US" sz="2600" dirty="0" smtClean="0"/>
              <a:t>Chapter 11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715000"/>
            <a:ext cx="8763000" cy="1046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Panko and Panko</a:t>
            </a:r>
          </a:p>
          <a:p>
            <a:pPr>
              <a:defRPr/>
            </a:pPr>
            <a:r>
              <a:rPr lang="en-US" sz="2400" dirty="0"/>
              <a:t>Business Data Networks and Security, 9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</a:p>
          <a:p>
            <a:pPr>
              <a:defRPr/>
            </a:pPr>
            <a:r>
              <a:rPr lang="en-US" sz="1400" dirty="0"/>
              <a:t>© 2013 Pearson</a:t>
            </a:r>
            <a:endParaRPr lang="en-US" sz="1400" dirty="0">
              <a:latin typeface="Lucida Sans Unicode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48600" y="152400"/>
            <a:ext cx="19812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Revised August 2013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11.5: Simple Mail Transfer Protocol (SMTP)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A9B92-65BB-486C-B574-E9E0CCB560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667000"/>
                <a:gridCol w="38100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SMTP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Explanation</a:t>
                      </a:r>
                      <a:endParaRPr lang="en-US" sz="24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Sender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RCTP TO: ray@panko.com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Sender identifies a recipient.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Receiver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250 OK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Receiver will accept mail for this recipient.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11.5: Simple Mail Transfer Protocol (SMTP)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5CB78-0F26-4784-9470-8E34ABF854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667000"/>
                <a:gridCol w="3810000"/>
              </a:tblGrid>
              <a:tr h="9512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SMTP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Explanation</a:t>
                      </a:r>
                      <a:endParaRPr lang="en-US" sz="2400" dirty="0"/>
                    </a:p>
                  </a:txBody>
                  <a:tcPr/>
                </a:tc>
              </a:tr>
              <a:tr h="9512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Sender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RCTP TO: lee@panko.com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Sender identifies a recipient.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37405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Receiver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550 No such user here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Receiver will NOT accept mail for this recipient.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11.5: Simple Mail Transfer Protocol (SMTP)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D456A-253E-42FB-B077-57F7599D475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971800"/>
                <a:gridCol w="3505200"/>
              </a:tblGrid>
              <a:tr h="1016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SMTP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Explanation</a:t>
                      </a:r>
                      <a:endParaRPr lang="en-US" sz="2400" dirty="0"/>
                    </a:p>
                  </a:txBody>
                  <a:tcPr/>
                </a:tc>
              </a:tr>
              <a:tr h="56444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Sender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Message will follow.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675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Receiver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354 Start mail input; end with &lt;CRLF&gt; &lt;CRLF&gt;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Permission to send the message body.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11.5: Simple Mail Transfer Protocol (SMTP)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A6744-83E3-4E99-8805-6B0410DCD5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971800"/>
                <a:gridCol w="35052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SMTP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Explanation</a:t>
                      </a:r>
                      <a:endParaRPr lang="en-US" sz="2400" dirty="0"/>
                    </a:p>
                  </a:txBody>
                  <a:tcPr/>
                </a:tc>
              </a:tr>
              <a:tr h="1430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Sender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When in the course…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Sends the body,</a:t>
                      </a:r>
                      <a:r>
                        <a:rPr lang="en-US" sz="2400" baseline="0" dirty="0" smtClean="0"/>
                        <a:t> which ends with a blank line.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Receiver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250 OK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Accepts the body.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11.5: Simple Mail Transfer Protocol (SMTP)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4C1E7-D873-4CE7-A9EC-95F807FF8E2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971800"/>
                <a:gridCol w="3505200"/>
              </a:tblGrid>
              <a:tr h="9495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SMTP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Explanation</a:t>
                      </a:r>
                      <a:endParaRPr lang="en-US" sz="2400" dirty="0"/>
                    </a:p>
                  </a:txBody>
                  <a:tcPr/>
                </a:tc>
              </a:tr>
              <a:tr h="9495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Sender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QUIT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Ending the connection.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56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Receiver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221 mail.panko.com Service closing transmission channel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Receiver terminates the session.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14863"/>
          </a:xfrm>
        </p:spPr>
        <p:txBody>
          <a:bodyPr/>
          <a:lstStyle/>
          <a:p>
            <a:pPr eaLnBrk="1" hangingPunct="1"/>
            <a:r>
              <a:rPr lang="en-US" dirty="0" smtClean="0"/>
              <a:t>Viruses, Worms, and Trojan Horses</a:t>
            </a:r>
          </a:p>
          <a:p>
            <a:pPr lvl="1" eaLnBrk="1" hangingPunct="1"/>
            <a:r>
              <a:rPr lang="en-US" dirty="0" smtClean="0"/>
              <a:t>Widespread problems; often delivered through e-mail attachments</a:t>
            </a:r>
          </a:p>
          <a:p>
            <a:pPr lvl="2" eaLnBrk="1" hangingPunct="1">
              <a:spcBef>
                <a:spcPts val="1800"/>
              </a:spcBef>
            </a:pPr>
            <a:r>
              <a:rPr lang="en-US" dirty="0" smtClean="0"/>
              <a:t>Use of antivirus software is almost universal, but only partially effective, given the number of malware infections.</a:t>
            </a:r>
          </a:p>
          <a:p>
            <a:pPr lvl="2" eaLnBrk="1" hangingPunct="1">
              <a:spcBef>
                <a:spcPts val="1800"/>
              </a:spcBef>
            </a:pPr>
            <a:r>
              <a:rPr lang="en-US" dirty="0" smtClean="0"/>
              <a:t>“Antivirus” programs are not limited to viruses. They scan for many types of malware.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319E18-CF87-49A7-94D8-7F16F88B05A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11.7: E-Mail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4343400"/>
            <a:ext cx="75438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447800"/>
            <a:ext cx="8458200" cy="41195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E80BE7-5BC1-4F96-AB35-30135FC3A20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11.7: </a:t>
            </a:r>
            <a:r>
              <a:rPr lang="en-US" b="0" dirty="0"/>
              <a:t>Scanning Locations for E-Mail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5410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Filtering in two or more locations gives defense in depth.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363852-AA6B-47E2-ABE7-D7A1237BBEB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100"/>
          </a:xfrm>
        </p:spPr>
        <p:txBody>
          <a:bodyPr/>
          <a:lstStyle/>
          <a:p>
            <a:r>
              <a:rPr lang="en-US" dirty="0" smtClean="0"/>
              <a:t>Transmit voice telephone calls over IP networks</a:t>
            </a:r>
          </a:p>
          <a:p>
            <a:r>
              <a:rPr lang="en-US" dirty="0" smtClean="0"/>
              <a:t>Saves money because the company does not have to maintain separate internal voice and data networks</a:t>
            </a:r>
          </a:p>
          <a:p>
            <a:r>
              <a:rPr lang="en-US" dirty="0" smtClean="0"/>
              <a:t>Saves money because the voice signal is compressed as it is digitized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Voice over 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2C003-CCC4-4DF9-948B-0188B0C6FAF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Signaling versus Transport</a:t>
            </a:r>
          </a:p>
          <a:p>
            <a:pPr lvl="1" eaLnBrk="1" hangingPunct="1"/>
            <a:r>
              <a:rPr lang="en-US" dirty="0" smtClean="0"/>
              <a:t>A core concept in telecommunications</a:t>
            </a:r>
          </a:p>
          <a:p>
            <a:pPr lvl="2" eaLnBrk="1" hangingPunct="1">
              <a:spcBef>
                <a:spcPts val="800"/>
              </a:spcBef>
            </a:pPr>
            <a:r>
              <a:rPr lang="en-US" dirty="0" smtClean="0"/>
              <a:t>Telephony and video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Signaling</a:t>
            </a:r>
          </a:p>
          <a:p>
            <a:pPr lvl="2" eaLnBrk="1" hangingPunct="1">
              <a:spcBef>
                <a:spcPts val="800"/>
              </a:spcBef>
            </a:pPr>
            <a:r>
              <a:rPr lang="en-US" dirty="0" smtClean="0"/>
              <a:t>Setting up a connection, breaking it down afterward, billing, and so on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Transport</a:t>
            </a:r>
          </a:p>
          <a:p>
            <a:pPr lvl="2" eaLnBrk="1" hangingPunct="1">
              <a:spcBef>
                <a:spcPts val="800"/>
              </a:spcBef>
            </a:pPr>
            <a:r>
              <a:rPr lang="en-US" dirty="0" smtClean="0"/>
              <a:t>The actual transmission of the voice or video signal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F8418-9DE7-41F7-8BF7-C10DD594868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/>
              <a:t>VoIP </a:t>
            </a:r>
            <a:r>
              <a:rPr lang="en-US" b="0" dirty="0"/>
              <a:t>Signaling and Transport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907F6-351A-4FF1-8F7F-121E8D7F359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295400"/>
            <a:ext cx="8372475" cy="4800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BB285-340A-4021-BE64-D2A62E5333C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/>
              <a:t>11.8: Voice </a:t>
            </a:r>
            <a:r>
              <a:rPr lang="en-US" b="0" dirty="0"/>
              <a:t>over IP (VoIP)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00600" y="3581400"/>
            <a:ext cx="41148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Multimedia PC or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VoIP telephone that plugs into an IP network (Internet)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295400"/>
            <a:ext cx="8372475" cy="4800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FE00FA-300E-48D2-955D-36A39E73A91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/>
              <a:t>11.8: Voice </a:t>
            </a:r>
            <a:r>
              <a:rPr lang="en-US" b="0" dirty="0"/>
              <a:t>over IP (VoIP)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4953000" y="3352800"/>
            <a:ext cx="3962400" cy="2895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1392238"/>
            <a:ext cx="8458200" cy="17319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Media gateway connects an IP network to the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Public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Switched Telephone Network.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Handles both transport and signaling conversion.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371600"/>
            <a:ext cx="8258175" cy="38862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7E09E-BBD4-4A4B-97A2-3C3E77DCC45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11.9: </a:t>
            </a:r>
            <a:r>
              <a:rPr lang="en-US" b="0" dirty="0"/>
              <a:t>VoIP Signaling and Transport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81000" y="5334000"/>
            <a:ext cx="84582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SIP is a signaling protocol.</a:t>
            </a:r>
          </a:p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This figures shows connection establishment.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/>
          <a:lstStyle/>
          <a:p>
            <a:r>
              <a:rPr lang="en-US" dirty="0" smtClean="0"/>
              <a:t>Session Initiation Protocol Signaling Standard</a:t>
            </a:r>
          </a:p>
          <a:p>
            <a:pPr lvl="1"/>
            <a:r>
              <a:rPr lang="en-US" dirty="0" smtClean="0"/>
              <a:t>Not just for initiating connections</a:t>
            </a:r>
          </a:p>
          <a:p>
            <a:pPr lvl="1"/>
            <a:r>
              <a:rPr lang="en-US" dirty="0" smtClean="0"/>
              <a:t>Opens connections</a:t>
            </a:r>
          </a:p>
          <a:p>
            <a:pPr lvl="1"/>
            <a:r>
              <a:rPr lang="en-US" dirty="0" smtClean="0"/>
              <a:t>Closes connections</a:t>
            </a:r>
          </a:p>
          <a:p>
            <a:pPr lvl="1"/>
            <a:r>
              <a:rPr lang="en-US" dirty="0" smtClean="0"/>
              <a:t>Handles charges and bookkeeping</a:t>
            </a:r>
          </a:p>
          <a:p>
            <a:pPr lvl="1"/>
            <a:r>
              <a:rPr lang="en-US" dirty="0" smtClean="0"/>
              <a:t>In other words, ALL signaling tasks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11.9: </a:t>
            </a:r>
            <a:r>
              <a:rPr lang="en-US" b="0" dirty="0"/>
              <a:t>VoIP Signaling and Transport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3865F-C782-45B6-A795-60D8C1BFA4E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59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646E5-12A8-488A-8A1A-B20F3FF560B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11.9: </a:t>
            </a:r>
            <a:r>
              <a:rPr lang="en-US" b="0" dirty="0"/>
              <a:t>VoIP Signaling and Transport</a:t>
            </a:r>
            <a:endParaRPr lang="en-US" dirty="0"/>
          </a:p>
        </p:txBody>
      </p:sp>
      <p:pic>
        <p:nvPicPr>
          <p:cNvPr id="73732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2738" y="1447800"/>
            <a:ext cx="8450262" cy="4419600"/>
          </a:xfrm>
        </p:spPr>
      </p:pic>
      <p:sp>
        <p:nvSpPr>
          <p:cNvPr id="7" name="Rounded Rectangle 6"/>
          <p:cNvSpPr/>
          <p:nvPr/>
        </p:nvSpPr>
        <p:spPr>
          <a:xfrm>
            <a:off x="4038600" y="4419600"/>
            <a:ext cx="14478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4114800"/>
            <a:ext cx="2057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981200" y="3048000"/>
            <a:ext cx="54102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19400" y="1447800"/>
            <a:ext cx="3810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Transport takes place directly between the caller and called party.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95863"/>
          </a:xfrm>
        </p:spPr>
        <p:txBody>
          <a:bodyPr/>
          <a:lstStyle/>
          <a:p>
            <a:pPr eaLnBrk="1" hangingPunct="1"/>
            <a:r>
              <a:rPr lang="en-US" dirty="0" smtClean="0"/>
              <a:t>UDP</a:t>
            </a:r>
          </a:p>
          <a:p>
            <a:pPr lvl="1" eaLnBrk="1" hangingPunct="1"/>
            <a:r>
              <a:rPr lang="en-US" dirty="0" smtClean="0"/>
              <a:t>There is no time to wait for the transmission of lost packets.</a:t>
            </a:r>
          </a:p>
          <a:p>
            <a:pPr lvl="1" eaLnBrk="1" hangingPunct="1"/>
            <a:r>
              <a:rPr lang="en-US" dirty="0" smtClean="0"/>
              <a:t>UDP makes more sense because of its lightweight processing and traffic volume requirements.</a:t>
            </a:r>
          </a:p>
          <a:p>
            <a:pPr eaLnBrk="1" hangingPunct="1"/>
            <a:r>
              <a:rPr lang="en-US" dirty="0" smtClean="0"/>
              <a:t>Real-Time Protocol (RTP) Header</a:t>
            </a:r>
          </a:p>
          <a:p>
            <a:pPr lvl="1" eaLnBrk="1" hangingPunct="1"/>
            <a:r>
              <a:rPr lang="en-US" dirty="0" smtClean="0"/>
              <a:t>Makes up for two UDP limits.</a:t>
            </a:r>
          </a:p>
          <a:p>
            <a:pPr lvl="1" eaLnBrk="1" hangingPunct="1"/>
            <a:r>
              <a:rPr lang="en-US" dirty="0" smtClean="0"/>
              <a:t>It adds sequence numbers.</a:t>
            </a:r>
          </a:p>
          <a:p>
            <a:pPr lvl="1" eaLnBrk="1" hangingPunct="1"/>
            <a:r>
              <a:rPr lang="en-US" dirty="0" smtClean="0"/>
              <a:t>It adds a time stamp for when its codec octets should be played back.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433D0-2DA4-41AB-85B2-3303072C00A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11.9: </a:t>
            </a:r>
            <a:r>
              <a:rPr lang="en-US" b="0" dirty="0"/>
              <a:t>VoIP Signaling and Transport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85863"/>
          </a:xfrm>
        </p:spPr>
        <p:txBody>
          <a:bodyPr/>
          <a:lstStyle/>
          <a:p>
            <a:pPr eaLnBrk="1" hangingPunct="1"/>
            <a:r>
              <a:rPr lang="en-US" smtClean="0"/>
              <a:t>Codecs translate analog voice to digital transmission signals.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2234B7-CB83-4BB8-B6EE-40847CFB9F0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11.10: Codecs</a:t>
            </a:r>
            <a:endParaRPr lang="en-US" dirty="0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914400" y="2362200"/>
            <a:ext cx="7924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Lucida Sans Unicode" pitchFamily="34" charset="0"/>
              </a:rPr>
              <a:t>Codec 	Transmission Rate</a:t>
            </a:r>
          </a:p>
          <a:p>
            <a:r>
              <a:rPr lang="en-US" sz="2400">
                <a:latin typeface="Lucida Sans Unicode" pitchFamily="34" charset="0"/>
              </a:rPr>
              <a:t>G.711		64 kbps (initial telephony standard)</a:t>
            </a:r>
          </a:p>
          <a:p>
            <a:r>
              <a:rPr lang="en-US" sz="2400">
                <a:latin typeface="Lucida Sans Unicode" pitchFamily="34" charset="0"/>
              </a:rPr>
              <a:t>G.722 	48, 56, 64 kbps</a:t>
            </a:r>
          </a:p>
          <a:p>
            <a:r>
              <a:rPr lang="en-US" sz="2400">
                <a:latin typeface="Lucida Sans Unicode" pitchFamily="34" charset="0"/>
              </a:rPr>
              <a:t>G.721 	32 kbps</a:t>
            </a:r>
          </a:p>
          <a:p>
            <a:r>
              <a:rPr lang="en-US" sz="2400">
                <a:latin typeface="Lucida Sans Unicode" pitchFamily="34" charset="0"/>
              </a:rPr>
              <a:t>G.722.1	24, 32 kbps</a:t>
            </a:r>
          </a:p>
          <a:p>
            <a:r>
              <a:rPr lang="en-US" sz="2400">
                <a:latin typeface="Lucida Sans Unicode" pitchFamily="34" charset="0"/>
              </a:rPr>
              <a:t>G.726 	16, 24, 32, 40 kbps</a:t>
            </a:r>
          </a:p>
          <a:p>
            <a:r>
              <a:rPr lang="en-US" sz="2400">
                <a:latin typeface="Lucida Sans Unicode" pitchFamily="34" charset="0"/>
              </a:rPr>
              <a:t>G.728 	16 kbps</a:t>
            </a:r>
          </a:p>
          <a:p>
            <a:r>
              <a:rPr lang="en-US" sz="2400">
                <a:latin typeface="Lucida Sans Unicode" pitchFamily="34" charset="0"/>
              </a:rPr>
              <a:t>G.729AB 	8 kbps</a:t>
            </a:r>
          </a:p>
          <a:p>
            <a:r>
              <a:rPr lang="en-US" sz="2400">
                <a:latin typeface="Lucida Sans Unicode" pitchFamily="34" charset="0"/>
              </a:rPr>
              <a:t>G.723 	5.33, 6.4 kbps</a:t>
            </a:r>
          </a:p>
          <a:p>
            <a:r>
              <a:rPr lang="en-US" sz="2400">
                <a:latin typeface="Lucida Sans Unicode" pitchFamily="34" charset="0"/>
              </a:rPr>
              <a:t>G.723.1A	5.3, 6.3 kbps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72200" y="3352800"/>
            <a:ext cx="2667000" cy="2667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In general, greater compression means poorer sound quality.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659F5A-A050-408A-9236-E7FBEE6FA2C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676400"/>
            <a:ext cx="8382000" cy="307498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A7B9F3-E67A-40A7-9294-C18120F3A59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11.11: </a:t>
            </a:r>
            <a:r>
              <a:rPr lang="en-US" b="0" dirty="0"/>
              <a:t>HTTP and HTML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5110163"/>
            <a:ext cx="7772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Again, we see an application with transmission and document standards.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600200"/>
            <a:ext cx="8342313" cy="3352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26394-CAE2-4EF6-A4CC-9A0ABAC28A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11.12: </a:t>
            </a:r>
            <a:r>
              <a:rPr lang="en-US" sz="2800" b="0" dirty="0"/>
              <a:t>Downloading a Complex Webpage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257800" y="4114800"/>
            <a:ext cx="37338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This webpage has text and two graphics. The HTML file has the text and tags for the graphics.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91062"/>
          </a:xfrm>
        </p:spPr>
        <p:txBody>
          <a:bodyPr/>
          <a:lstStyle/>
          <a:p>
            <a:r>
              <a:rPr lang="en-US" smtClean="0"/>
              <a:t>Important Networked Applications</a:t>
            </a:r>
          </a:p>
          <a:p>
            <a:pPr lvl="1"/>
            <a:r>
              <a:rPr lang="en-US" smtClean="0"/>
              <a:t>E-mail, voice over IP, the World Wide Web, cloud computing, peer-to-peer (P2P) computing, and mobile applications</a:t>
            </a:r>
          </a:p>
          <a:p>
            <a:r>
              <a:rPr lang="en-US" smtClean="0"/>
              <a:t>Importance of the application layer to users</a:t>
            </a:r>
          </a:p>
          <a:p>
            <a:pPr lvl="1"/>
            <a:r>
              <a:rPr lang="en-US" smtClean="0"/>
              <a:t>Contains all of the functionality that users see directly</a:t>
            </a:r>
          </a:p>
          <a:p>
            <a:pPr lvl="1"/>
            <a:r>
              <a:rPr lang="en-US" smtClean="0"/>
              <a:t>What happens at lower layers should simply happen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8E67C3-6165-48A4-8E62-B0588B8A92C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11.1: Networked App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3FDED6-B709-4178-8DD5-7CC60DD0394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11.12: </a:t>
            </a:r>
            <a:r>
              <a:rPr lang="en-US" sz="2800" b="0" dirty="0"/>
              <a:t>Downloading a Complex Webpage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105400" y="4114800"/>
            <a:ext cx="38862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Based on tags in the HTML file, the graphics files are downloaded and rendered on the page.</a:t>
            </a:r>
          </a:p>
        </p:txBody>
      </p:sp>
      <p:pic>
        <p:nvPicPr>
          <p:cNvPr id="84997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524000"/>
            <a:ext cx="8332788" cy="3619500"/>
          </a:xfrm>
        </p:spPr>
      </p:pic>
      <p:sp>
        <p:nvSpPr>
          <p:cNvPr id="9" name="Rounded Rectangle 8"/>
          <p:cNvSpPr/>
          <p:nvPr/>
        </p:nvSpPr>
        <p:spPr>
          <a:xfrm>
            <a:off x="609600" y="3581400"/>
            <a:ext cx="1981200" cy="1562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700"/>
          </a:xfrm>
        </p:spPr>
        <p:txBody>
          <a:bodyPr/>
          <a:lstStyle/>
          <a:p>
            <a:r>
              <a:rPr lang="en-US" dirty="0" smtClean="0"/>
              <a:t>Question: How many files will a browser have to download if the webpage has three graphics and plays music when it is downloaded?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11.12: </a:t>
            </a:r>
            <a:r>
              <a:rPr lang="en-US" sz="2800" b="0" dirty="0" smtClean="0"/>
              <a:t>Downloading a Complex Webpage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C2D1B-E3C5-4E5C-94F6-E4043052FC2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/>
              <a:t>HTTP Request Message</a:t>
            </a:r>
          </a:p>
          <a:p>
            <a:pPr lvl="1" eaLnBrk="1" hangingPunct="1"/>
            <a:r>
              <a:rPr lang="en-US" smtClean="0"/>
              <a:t>GET /panko/home.htm HTTP/5[CRLF]</a:t>
            </a:r>
          </a:p>
          <a:p>
            <a:pPr lvl="1" eaLnBrk="1" hangingPunct="1"/>
            <a:r>
              <a:rPr lang="en-US" smtClean="0"/>
              <a:t>Host: voyager.shidler.hawaii.edu[CRLF]</a:t>
            </a:r>
          </a:p>
          <a:p>
            <a:pPr eaLnBrk="1" hangingPunct="1"/>
            <a:r>
              <a:rPr lang="en-US" smtClean="0"/>
              <a:t>Note:</a:t>
            </a:r>
          </a:p>
          <a:p>
            <a:pPr lvl="1" eaLnBrk="1" hangingPunct="1"/>
            <a:r>
              <a:rPr lang="en-US" smtClean="0"/>
              <a:t>GET is the method. It asks for a file.</a:t>
            </a:r>
          </a:p>
          <a:p>
            <a:pPr lvl="1" eaLnBrk="1" hangingPunct="1"/>
            <a:r>
              <a:rPr lang="en-US" smtClean="0"/>
              <a:t>/panko/home.htm is the path to the file.</a:t>
            </a:r>
          </a:p>
          <a:p>
            <a:pPr lvl="1" eaLnBrk="1" hangingPunct="1"/>
            <a:r>
              <a:rPr lang="en-US" smtClean="0"/>
              <a:t>The browser speaks HTTP version 5.</a:t>
            </a:r>
          </a:p>
          <a:p>
            <a:pPr lvl="1" eaLnBrk="1" hangingPunct="1"/>
            <a:r>
              <a:rPr lang="en-US" smtClean="0"/>
              <a:t>CRLF means “carriage return/line feed.” It means to start a new line.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D4E55-267C-482F-8D0F-A554827E2BC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11.13: </a:t>
            </a:r>
            <a:r>
              <a:rPr lang="en-US" b="0" dirty="0"/>
              <a:t>Examples of HTTP Request and Response Messages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HTTP Response Message:</a:t>
            </a:r>
          </a:p>
          <a:p>
            <a:pPr marL="621792" lvl="1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HTTP/5 </a:t>
            </a:r>
            <a:r>
              <a:rPr lang="en-US" dirty="0"/>
              <a:t>200 OK[CRLF]</a:t>
            </a:r>
          </a:p>
          <a:p>
            <a:pPr marL="621792" lvl="1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Date: Tuesday, </a:t>
            </a:r>
            <a:r>
              <a:rPr lang="en-US" dirty="0" smtClean="0"/>
              <a:t>9-AUG-2013 </a:t>
            </a:r>
            <a:r>
              <a:rPr lang="en-US" dirty="0"/>
              <a:t>18:32:15 GMT[CRLF]</a:t>
            </a:r>
          </a:p>
          <a:p>
            <a:pPr marL="621792" lvl="1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Server: name of server software[CRLF]</a:t>
            </a:r>
          </a:p>
          <a:p>
            <a:pPr marL="621792" lvl="1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MIME-version: 1.0[CRLF]</a:t>
            </a:r>
          </a:p>
          <a:p>
            <a:pPr marL="621792" lvl="1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Content-type: text/plain[CRLF]</a:t>
            </a:r>
          </a:p>
          <a:p>
            <a:pPr marL="621792" lvl="1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[CRLF]</a:t>
            </a:r>
          </a:p>
          <a:p>
            <a:pPr marL="621792" lvl="1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i="1" dirty="0"/>
              <a:t>File to be downloaded. A string of bits that may be text, graphics, sound, video, or other content.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C3F2F1-FCC2-43D4-8004-84345B2218F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11.13: </a:t>
            </a:r>
            <a:r>
              <a:rPr lang="en-US" b="0" dirty="0"/>
              <a:t>Examples of HTTP Request and Response Messages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325756" y="2070651"/>
            <a:ext cx="2198688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43600" y="914400"/>
            <a:ext cx="2819400" cy="1676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200 and OK both mean that the request was complied with.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648200" y="1981200"/>
            <a:ext cx="12192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Note that most fields (lines) have a variable name, a colon, and then the value of the variable.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MIME-version: 1.0[CRLF]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MIME is a standard for describing file contents.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browser speaks MIME version 1.0.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is like e-mail headers with To:, From:, and other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 fact, deliberately patterned after e-mail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8AE7E-F70D-4640-904C-91D59964261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11.13: </a:t>
            </a:r>
            <a:r>
              <a:rPr lang="en-US" b="0" dirty="0"/>
              <a:t>Examples of HTTP Request and Response Messages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1371600"/>
            <a:ext cx="80772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2230D4-38BC-4DD3-B7D1-3F68923E86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Shared Project (Figure 11-15)</a:t>
            </a:r>
          </a:p>
          <a:p>
            <a:pPr lvl="1" eaLnBrk="1" hangingPunct="1"/>
            <a:r>
              <a:rPr lang="en-US" smtClean="0"/>
              <a:t>Google Docs</a:t>
            </a:r>
          </a:p>
          <a:p>
            <a:pPr lvl="1" eaLnBrk="1" hangingPunct="1"/>
            <a:r>
              <a:rPr lang="en-US" smtClean="0"/>
              <a:t>Shea and Melinda can share documents.</a:t>
            </a:r>
          </a:p>
          <a:p>
            <a:pPr lvl="1" eaLnBrk="1" hangingPunct="1"/>
            <a:r>
              <a:rPr lang="en-US" smtClean="0"/>
              <a:t>Before, they had used e-mail attachments.</a:t>
            </a:r>
          </a:p>
          <a:p>
            <a:pPr lvl="1" eaLnBrk="1" hangingPunct="1"/>
            <a:r>
              <a:rPr lang="en-US" smtClean="0"/>
              <a:t>There was often confusion over who had the most recent version.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9160A-3EF7-4271-A554-BC83DCB4E3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Cloud Computing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676400"/>
            <a:ext cx="7924800" cy="435451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2F072B-7538-4152-BC49-6A34A5C9A1A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11.14: Traditional Sharing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276600" y="434340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Before Google Docs, they used corporate servers running the corporate mail system.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22CE60-A8D0-4D79-84F0-9494B13E320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020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11.15: Cloud Computing: Software as a Service (SaaS)</a:t>
            </a:r>
            <a:endParaRPr lang="en-US" dirty="0"/>
          </a:p>
        </p:txBody>
      </p:sp>
      <p:pic>
        <p:nvPicPr>
          <p:cNvPr id="100356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600200"/>
            <a:ext cx="8305800" cy="4487863"/>
          </a:xfrm>
        </p:spPr>
      </p:pic>
      <p:sp>
        <p:nvSpPr>
          <p:cNvPr id="2" name="Rounded Rectangle 1"/>
          <p:cNvSpPr/>
          <p:nvPr/>
        </p:nvSpPr>
        <p:spPr>
          <a:xfrm>
            <a:off x="4876800" y="990600"/>
            <a:ext cx="3810000" cy="175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With Google Docs, both the application program and data are on Google servers.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Content Placeholder 1"/>
          <p:cNvSpPr>
            <a:spLocks noGrp="1"/>
          </p:cNvSpPr>
          <p:nvPr>
            <p:ph idx="1"/>
          </p:nvPr>
        </p:nvSpPr>
        <p:spPr>
          <a:xfrm>
            <a:off x="457200" y="1252538"/>
            <a:ext cx="8229600" cy="5376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For users, showing the network as a cloud indicates that they do not have to understand it.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cloud computing, there is a second cloud—a cloud service provider.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In cloud computing, the company outsources some combination of servers, server applications, and client PC software to a cloud service provider. If client PC software is outsourced, the client PC needs only a browser.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A3B81-3FAD-4583-9571-DBA7906776E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1937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Cloud Computing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B322A-2712-4E02-B3BD-FB911CFEA00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95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Google Docs is a cloud provider of Software as a Service.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Usually metered service—pay as you go.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6CDEF-658C-4583-B568-E20E235DFE0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Cloud Computing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Software as a Service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mtClean="0"/>
              <a:t>In Software as a Service (SaaS), an application service provider (ASP) supplies an application to customers on demand.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mtClean="0"/>
              <a:t>In cloud SaaS, the user typically has a browser only.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The application and data are downloaded to the client PC as needed.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mtClean="0"/>
              <a:t>With cloud SaaS today, there is a broad range of applications available.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168156-6315-478E-9355-1581191C522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Cloud Computing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SaaS</a:t>
            </a:r>
          </a:p>
          <a:p>
            <a:pPr lvl="1" eaLnBrk="1" hangingPunct="1"/>
            <a:r>
              <a:rPr lang="en-US" smtClean="0"/>
              <a:t>Attractions of SaaS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/>
              <a:t>Reduces cost and risk because user only pays for software as needed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/>
              <a:t>Saves money because company does not have to manage the application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/>
              <a:t>Mobility—users can access the software wherever there is Internet access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/>
              <a:t>Collaboration: sharing is easy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D003FE-E837-4F3D-96F6-666BBC6681B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Cloud </a:t>
            </a:r>
            <a:r>
              <a:rPr lang="en-US" dirty="0"/>
              <a:t>Computing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43462"/>
          </a:xfrm>
        </p:spPr>
        <p:txBody>
          <a:bodyPr/>
          <a:lstStyle/>
          <a:p>
            <a:pPr eaLnBrk="1" hangingPunct="1"/>
            <a:r>
              <a:rPr lang="en-US" dirty="0" smtClean="0"/>
              <a:t>SaaS</a:t>
            </a:r>
          </a:p>
          <a:p>
            <a:pPr lvl="1" eaLnBrk="1" hangingPunct="1"/>
            <a:r>
              <a:rPr lang="en-US" dirty="0" smtClean="0"/>
              <a:t>Issues with SaaS</a:t>
            </a:r>
          </a:p>
          <a:p>
            <a:pPr lvl="2" eaLnBrk="1" hangingPunct="1"/>
            <a:r>
              <a:rPr lang="en-US" dirty="0" smtClean="0"/>
              <a:t>If there is no Internet access, the application is unusable.</a:t>
            </a:r>
          </a:p>
          <a:p>
            <a:pPr lvl="2" eaLnBrk="1" hangingPunct="1"/>
            <a:r>
              <a:rPr lang="en-US" dirty="0"/>
              <a:t>Loss of control: may be locked into proprietary vendor software.</a:t>
            </a:r>
          </a:p>
          <a:p>
            <a:pPr lvl="2" eaLnBrk="1" hangingPunct="1"/>
            <a:r>
              <a:rPr lang="en-US" dirty="0" smtClean="0"/>
              <a:t>The cloud SaaS provider may go out of business.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32B68-7B15-45D4-9A35-B15616A17FD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Cloud Computing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43462"/>
          </a:xfrm>
        </p:spPr>
        <p:txBody>
          <a:bodyPr/>
          <a:lstStyle/>
          <a:p>
            <a:pPr eaLnBrk="1" hangingPunct="1"/>
            <a:r>
              <a:rPr lang="en-US" smtClean="0"/>
              <a:t>SaaS</a:t>
            </a:r>
          </a:p>
          <a:p>
            <a:pPr lvl="1" eaLnBrk="1" hangingPunct="1"/>
            <a:r>
              <a:rPr lang="en-US" smtClean="0"/>
              <a:t>Issues with SaaS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/>
              <a:t>Security: will company’s data be vulnerable if cloud service provider is attacked or has software vulnerabilities?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/>
              <a:t>Legal complications: if user company is required by law to be secure, how can this be satisfied with SaaS?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A1DDB5-705F-4AA4-A211-1C408442869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Cloud Computing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91062"/>
          </a:xfrm>
        </p:spPr>
        <p:txBody>
          <a:bodyPr/>
          <a:lstStyle/>
          <a:p>
            <a:pPr eaLnBrk="1" hangingPunct="1"/>
            <a:r>
              <a:rPr lang="en-US" smtClean="0"/>
              <a:t>Cloud Utility Computing</a:t>
            </a:r>
          </a:p>
          <a:p>
            <a:pPr lvl="1" eaLnBrk="1" hangingPunct="1"/>
            <a:r>
              <a:rPr lang="en-US" smtClean="0"/>
              <a:t>In traditional utility computing, a company offloads server processing work to another company at a remote site.</a:t>
            </a:r>
          </a:p>
          <a:p>
            <a:pPr lvl="1" eaLnBrk="1" hangingPunct="1"/>
            <a:r>
              <a:rPr lang="en-US" smtClean="0"/>
              <a:t>In cloud utility computing, the company that receives this processing job is a cloud service provider, and the data is sent over the Internet to be processed.</a:t>
            </a:r>
          </a:p>
          <a:p>
            <a:pPr lvl="1" eaLnBrk="1" hangingPunct="1"/>
            <a:r>
              <a:rPr lang="en-US" smtClean="0"/>
              <a:t>Unlike in SaaS, the application is not managed by the cloud provider—only processing power and storage.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AF552-7274-489B-A075-896188C9569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4724400"/>
            <a:ext cx="8153400" cy="1447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2425" y="1352550"/>
            <a:ext cx="8410575" cy="50482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D49715-4455-4833-B662-D5E0F2037B5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11.16: </a:t>
            </a:r>
            <a:r>
              <a:rPr lang="en-US" b="0" dirty="0"/>
              <a:t>Cloud Utility Computing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400800" y="4762500"/>
            <a:ext cx="24384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No SaaS Application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100"/>
          </a:xfrm>
        </p:spPr>
        <p:txBody>
          <a:bodyPr/>
          <a:lstStyle/>
          <a:p>
            <a:pPr eaLnBrk="1" hangingPunct="1"/>
            <a:r>
              <a:rPr lang="en-US" dirty="0" smtClean="0"/>
              <a:t>Attractions</a:t>
            </a:r>
          </a:p>
          <a:p>
            <a:pPr lvl="1" eaLnBrk="1" hangingPunct="1"/>
            <a:r>
              <a:rPr lang="en-US" dirty="0" smtClean="0"/>
              <a:t>No need to hire staff to run the servers</a:t>
            </a:r>
          </a:p>
          <a:p>
            <a:pPr lvl="1" eaLnBrk="1" hangingPunct="1"/>
            <a:r>
              <a:rPr lang="en-US" dirty="0" smtClean="0"/>
              <a:t>No need to purchase and manage servers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F5E14-00A7-4974-BEBD-EE8CD81F514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Cloud Utility Computing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Attractions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Flexibility—can get extra capacity quickly when needed for a short period of time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Scalability—will not outgrow the service provider’s capacity</a:t>
            </a:r>
          </a:p>
          <a:p>
            <a:pPr eaLnBrk="1" hangingPunct="1"/>
            <a:r>
              <a:rPr lang="en-US" smtClean="0"/>
              <a:t>Issues</a:t>
            </a:r>
          </a:p>
          <a:p>
            <a:pPr lvl="1" eaLnBrk="1" hangingPunct="1"/>
            <a:r>
              <a:rPr lang="en-US" smtClean="0"/>
              <a:t>As in cloud SaaS, loss of control and legal and security concerns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4126E-28B4-445D-9BA0-299F0033287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Cloud Utility Computing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/>
          <a:lstStyle/>
          <a:p>
            <a:pPr eaLnBrk="1" hangingPunct="1"/>
            <a:r>
              <a:rPr lang="en-US" smtClean="0"/>
              <a:t>Why Is Cloud Utility Computing a Hot Topic Now?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Internet is now fast, reliable, and accessible nearly everywhere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Web services (discussed later)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Virtualization (discussed later)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46FA7-CB25-4A28-8EF1-68C81DEC158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Cloud Utility Computing</a:t>
            </a:r>
            <a:endParaRPr lang="en-US" dirty="0"/>
          </a:p>
        </p:txBody>
      </p:sp>
      <p:pic>
        <p:nvPicPr>
          <p:cNvPr id="122885" name="Picture 5" descr="CEP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219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713DE-F1DE-4288-9078-4200000B193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11.4: </a:t>
            </a:r>
            <a:r>
              <a:rPr lang="en-US" b="0" dirty="0"/>
              <a:t>E-Mail Standards</a:t>
            </a:r>
            <a:endParaRPr lang="en-US" dirty="0"/>
          </a:p>
        </p:txBody>
      </p:sp>
      <p:pic>
        <p:nvPicPr>
          <p:cNvPr id="36868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295400"/>
            <a:ext cx="8443913" cy="3124200"/>
          </a:xfrm>
        </p:spPr>
      </p:pic>
      <p:sp>
        <p:nvSpPr>
          <p:cNvPr id="7" name="Rounded Rectangle 6"/>
          <p:cNvSpPr/>
          <p:nvPr/>
        </p:nvSpPr>
        <p:spPr>
          <a:xfrm>
            <a:off x="228600" y="4445000"/>
            <a:ext cx="8458200" cy="165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Document standards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:  New standard RFC 5322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RFC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822/2822 for plain text messages.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HTML bodies for formatting.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UNICODE can represent text in any language.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00800" y="304800"/>
            <a:ext cx="2438400" cy="236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There are separate transmission and document standards.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Computer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F50F0-41D4-4CFA-9CD2-65C51C4FA3B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11.17: Virtualization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4724400"/>
            <a:ext cx="6705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Hardware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200" y="3657600"/>
            <a:ext cx="6705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Operating System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00200" y="2590800"/>
            <a:ext cx="2895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User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0" y="2590800"/>
            <a:ext cx="2895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Application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000" y="1524000"/>
            <a:ext cx="2895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User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19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Virtualized Computer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7AC476-51EB-49E2-8B78-856D3524ADF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11.17: Virtualization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5029200"/>
            <a:ext cx="67056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Hardware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24000" y="4114800"/>
            <a:ext cx="67056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Hypervisor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71600" y="3200400"/>
            <a:ext cx="20574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OS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0" y="3200400"/>
            <a:ext cx="2057400" cy="609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OS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43600" y="3200400"/>
            <a:ext cx="24384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OS 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30153" y="2514600"/>
            <a:ext cx="11564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App 3a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153835" y="2514600"/>
            <a:ext cx="1228165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App 3b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71600" y="2286000"/>
            <a:ext cx="20574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App 1a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0" y="304800"/>
            <a:ext cx="32004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Each operating system is like a separate computer.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/>
          <a:lstStyle/>
          <a:p>
            <a:pPr eaLnBrk="1" hangingPunct="1"/>
            <a:r>
              <a:rPr lang="en-US" smtClean="0"/>
              <a:t>Managing Cloud Computing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Many advantages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Loss of control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Must consider security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Must have Service Level Agreements (SLAs) for performance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DEE4BF-765F-4028-B318-4908DB40ABF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11.14: Cloud Computing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F1328-B07D-42E8-A1D7-389C8E547F2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43463"/>
          </a:xfrm>
        </p:spPr>
        <p:txBody>
          <a:bodyPr/>
          <a:lstStyle/>
          <a:p>
            <a:pPr eaLnBrk="1" hangingPunct="1"/>
            <a:r>
              <a:rPr lang="en-US" dirty="0" smtClean="0"/>
              <a:t>Service-Oriented Architectures (SOAs)</a:t>
            </a:r>
          </a:p>
          <a:p>
            <a:pPr lvl="1" eaLnBrk="1" hangingPunct="1"/>
            <a:r>
              <a:rPr lang="en-US" dirty="0" smtClean="0"/>
              <a:t>Traditionally, in client/server computing, a single client program calls a single server program.</a:t>
            </a:r>
          </a:p>
          <a:p>
            <a:pPr lvl="1" eaLnBrk="1" hangingPunct="1"/>
            <a:r>
              <a:rPr lang="en-US" dirty="0" smtClean="0"/>
              <a:t>In service-oriented architectures, a client program may contact many small service objects on many different machines to do the work the client needs.</a:t>
            </a:r>
          </a:p>
          <a:p>
            <a:pPr lvl="1" eaLnBrk="1" hangingPunct="1"/>
            <a:r>
              <a:rPr lang="en-US" dirty="0" smtClean="0"/>
              <a:t>In addition, a service object may serve multiple clients.</a:t>
            </a:r>
          </a:p>
          <a:p>
            <a:pPr lvl="1" eaLnBrk="1" hangingPunct="1"/>
            <a:r>
              <a:rPr lang="en-US" dirty="0" smtClean="0"/>
              <a:t>Service objects usually do small chunks of work, like computing a currency exchange rate.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AB2BCB-27EA-4DCB-8EDE-9876EA681F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Service-Oriented Architectures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85800" y="5257800"/>
            <a:ext cx="7848600" cy="990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7680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FBA9F-32A2-4234-A6AD-0E26AE7E22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Service-Oriented Architectures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533400" y="2943225"/>
            <a:ext cx="685800" cy="685800"/>
          </a:xfrm>
          <a:prstGeom prst="star5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33400" y="1825198"/>
            <a:ext cx="6858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4152" name="TextBox 8"/>
          <p:cNvSpPr txBox="1">
            <a:spLocks noChangeArrowheads="1"/>
          </p:cNvSpPr>
          <p:nvPr/>
        </p:nvSpPr>
        <p:spPr bwMode="auto">
          <a:xfrm>
            <a:off x="1346200" y="1778000"/>
            <a:ext cx="1446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Lucida Sans Unicode" pitchFamily="34" charset="0"/>
              </a:rPr>
              <a:t>Calling</a:t>
            </a:r>
          </a:p>
          <a:p>
            <a:r>
              <a:rPr lang="en-US" sz="2400">
                <a:latin typeface="Lucida Sans Unicode" pitchFamily="34" charset="0"/>
              </a:rPr>
              <a:t>Program</a:t>
            </a:r>
          </a:p>
        </p:txBody>
      </p:sp>
      <p:sp>
        <p:nvSpPr>
          <p:cNvPr id="134153" name="TextBox 9"/>
          <p:cNvSpPr txBox="1">
            <a:spLocks noChangeArrowheads="1"/>
          </p:cNvSpPr>
          <p:nvPr/>
        </p:nvSpPr>
        <p:spPr bwMode="auto">
          <a:xfrm>
            <a:off x="1346200" y="2895600"/>
            <a:ext cx="1541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Lucida Sans Unicode" pitchFamily="34" charset="0"/>
              </a:rPr>
              <a:t>Service</a:t>
            </a:r>
          </a:p>
          <a:p>
            <a:r>
              <a:rPr lang="en-US" sz="2400" dirty="0">
                <a:latin typeface="Lucida Sans Unicode" pitchFamily="34" charset="0"/>
              </a:rPr>
              <a:t>Object</a:t>
            </a:r>
          </a:p>
          <a:p>
            <a:r>
              <a:rPr lang="en-US" sz="2400" dirty="0">
                <a:latin typeface="Lucida Sans Unicode" pitchFamily="34" charset="0"/>
              </a:rPr>
              <a:t>(Provides</a:t>
            </a:r>
          </a:p>
          <a:p>
            <a:r>
              <a:rPr lang="en-US" sz="2400" dirty="0">
                <a:latin typeface="Lucida Sans Unicode" pitchFamily="34" charset="0"/>
              </a:rPr>
              <a:t>Service)</a:t>
            </a:r>
          </a:p>
        </p:txBody>
      </p:sp>
      <p:sp>
        <p:nvSpPr>
          <p:cNvPr id="11" name="Oval 10"/>
          <p:cNvSpPr/>
          <p:nvPr/>
        </p:nvSpPr>
        <p:spPr>
          <a:xfrm>
            <a:off x="4191000" y="2168098"/>
            <a:ext cx="6858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165273" y="4038600"/>
            <a:ext cx="6858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809215" y="5105400"/>
            <a:ext cx="6858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467600" y="1643796"/>
            <a:ext cx="6858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3276600" y="3568700"/>
            <a:ext cx="685800" cy="685800"/>
          </a:xfrm>
          <a:prstGeom prst="star5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7797800" y="3416300"/>
            <a:ext cx="685800" cy="685800"/>
          </a:xfrm>
          <a:prstGeom prst="star5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4787900" y="5105400"/>
            <a:ext cx="685800" cy="685800"/>
          </a:xfrm>
          <a:prstGeom prst="star5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741613" y="4343400"/>
            <a:ext cx="534987" cy="7620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09900" y="5448300"/>
            <a:ext cx="1524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30800" y="2582863"/>
            <a:ext cx="2336800" cy="83343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810500" y="2582863"/>
            <a:ext cx="165100" cy="6492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410200" y="4800600"/>
            <a:ext cx="622300" cy="381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15837" y="2676673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820023" y="4950767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117315" y="4800600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</a:t>
            </a:r>
            <a:endParaRPr lang="en-US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652462"/>
          </a:xfrm>
        </p:spPr>
        <p:txBody>
          <a:bodyPr/>
          <a:lstStyle/>
          <a:p>
            <a:pPr eaLnBrk="1" hangingPunct="1"/>
            <a:r>
              <a:rPr lang="en-US" smtClean="0"/>
              <a:t>SOAs use requests and responses.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621CBA-8F05-49A3-8C71-B31BDF52B2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11.18: Service-Oriented Architectures (SOA)</a:t>
            </a:r>
            <a:endParaRPr lang="en-US" sz="2800" dirty="0"/>
          </a:p>
        </p:txBody>
      </p:sp>
      <p:pic>
        <p:nvPicPr>
          <p:cNvPr id="13619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825" y="2590800"/>
            <a:ext cx="764381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185862"/>
          </a:xfrm>
        </p:spPr>
        <p:txBody>
          <a:bodyPr/>
          <a:lstStyle/>
          <a:p>
            <a:pPr eaLnBrk="1" hangingPunct="1"/>
            <a:r>
              <a:rPr lang="en-US" smtClean="0"/>
              <a:t>Service objects provide services to programs that call them.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D3DF5-FB65-474C-AC00-F024C5F25A1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11.18: Service-Oriented Architectures (SOA)</a:t>
            </a:r>
            <a:endParaRPr lang="en-US" sz="2800" dirty="0"/>
          </a:p>
        </p:txBody>
      </p:sp>
      <p:pic>
        <p:nvPicPr>
          <p:cNvPr id="13824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46313"/>
            <a:ext cx="3352800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779463" y="2971800"/>
            <a:ext cx="4267200" cy="2667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SOAs are language-independent.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/>
              <a:t>The calling program and the service objects may be written in different languages.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85863"/>
          </a:xfrm>
        </p:spPr>
        <p:txBody>
          <a:bodyPr/>
          <a:lstStyle/>
          <a:p>
            <a:pPr eaLnBrk="1" hangingPunct="1"/>
            <a:r>
              <a:rPr lang="en-US" smtClean="0"/>
              <a:t>Individual service objects can provide service to multiple calling programs.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96BF53-00E0-4873-9DFA-0A4D4A66141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11.18: Service-Oriented Architectures (SOA)</a:t>
            </a:r>
            <a:endParaRPr lang="en-US" sz="2800" dirty="0"/>
          </a:p>
        </p:txBody>
      </p:sp>
      <p:pic>
        <p:nvPicPr>
          <p:cNvPr id="14029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547938"/>
            <a:ext cx="6824663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953000" y="3225800"/>
            <a:ext cx="2546350" cy="889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C21C7-414C-4C40-9540-0C46D03D67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/>
              <a:t>11.18: SOA </a:t>
            </a:r>
            <a:r>
              <a:rPr lang="en-US" b="0" dirty="0"/>
              <a:t>versus Web Services</a:t>
            </a:r>
            <a:endParaRPr lang="en-US" dirty="0"/>
          </a:p>
        </p:txBody>
      </p:sp>
      <p:grpSp>
        <p:nvGrpSpPr>
          <p:cNvPr id="142341" name="Group 1"/>
          <p:cNvGrpSpPr>
            <a:grpSpLocks/>
          </p:cNvGrpSpPr>
          <p:nvPr/>
        </p:nvGrpSpPr>
        <p:grpSpPr bwMode="auto">
          <a:xfrm>
            <a:off x="762000" y="1447800"/>
            <a:ext cx="7924800" cy="4114800"/>
            <a:chOff x="761989" y="1447800"/>
            <a:chExt cx="7924811" cy="4114799"/>
          </a:xfrm>
        </p:grpSpPr>
        <p:sp>
          <p:nvSpPr>
            <p:cNvPr id="6" name="Oval 5"/>
            <p:cNvSpPr/>
            <p:nvPr/>
          </p:nvSpPr>
          <p:spPr>
            <a:xfrm>
              <a:off x="761989" y="2514600"/>
              <a:ext cx="3048004" cy="30479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30774"/>
                <a:satOff val="-16855"/>
                <a:lumOff val="30649"/>
                <a:alphaOff val="0"/>
              </a:schemeClr>
            </a:fillRef>
            <a:effectRef idx="0">
              <a:schemeClr val="accent1">
                <a:shade val="50000"/>
                <a:hueOff val="230774"/>
                <a:satOff val="-16855"/>
                <a:lumOff val="306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371590" y="3124200"/>
              <a:ext cx="1828803" cy="18288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30774"/>
                <a:satOff val="-16855"/>
                <a:lumOff val="30649"/>
                <a:alphaOff val="0"/>
              </a:schemeClr>
            </a:fillRef>
            <a:effectRef idx="0">
              <a:schemeClr val="accent1">
                <a:shade val="50000"/>
                <a:hueOff val="230774"/>
                <a:satOff val="-16855"/>
                <a:lumOff val="306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981191" y="3733799"/>
              <a:ext cx="609601" cy="609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428993" y="1447800"/>
              <a:ext cx="4216406" cy="889000"/>
            </a:xfrm>
            <a:custGeom>
              <a:avLst/>
              <a:gdLst>
                <a:gd name="connsiteX0" fmla="*/ 0 w 4216405"/>
                <a:gd name="connsiteY0" fmla="*/ 0 h 889000"/>
                <a:gd name="connsiteX1" fmla="*/ 4216405 w 4216405"/>
                <a:gd name="connsiteY1" fmla="*/ 0 h 889000"/>
                <a:gd name="connsiteX2" fmla="*/ 4216405 w 4216405"/>
                <a:gd name="connsiteY2" fmla="*/ 889000 h 889000"/>
                <a:gd name="connsiteX3" fmla="*/ 0 w 4216405"/>
                <a:gd name="connsiteY3" fmla="*/ 889000 h 889000"/>
                <a:gd name="connsiteX4" fmla="*/ 0 w 4216405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6405" h="889000">
                  <a:moveTo>
                    <a:pt x="0" y="0"/>
                  </a:moveTo>
                  <a:lnTo>
                    <a:pt x="4216405" y="0"/>
                  </a:lnTo>
                  <a:lnTo>
                    <a:pt x="4216405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7584" tIns="40640" rIns="40640" bIns="40640" spcCol="1270" anchor="ctr"/>
            <a:lstStyle/>
            <a:p>
              <a:pPr algn="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dirty="0"/>
                <a:t>SOAP-Based SOAs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 rot="5400000">
              <a:off x="2062950" y="2166141"/>
              <a:ext cx="2095499" cy="1649415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886193" y="2387600"/>
              <a:ext cx="4800607" cy="889000"/>
            </a:xfrm>
            <a:custGeom>
              <a:avLst/>
              <a:gdLst>
                <a:gd name="connsiteX0" fmla="*/ 0 w 4800600"/>
                <a:gd name="connsiteY0" fmla="*/ 0 h 889000"/>
                <a:gd name="connsiteX1" fmla="*/ 4800600 w 4800600"/>
                <a:gd name="connsiteY1" fmla="*/ 0 h 889000"/>
                <a:gd name="connsiteX2" fmla="*/ 4800600 w 4800600"/>
                <a:gd name="connsiteY2" fmla="*/ 889000 h 889000"/>
                <a:gd name="connsiteX3" fmla="*/ 0 w 4800600"/>
                <a:gd name="connsiteY3" fmla="*/ 889000 h 889000"/>
                <a:gd name="connsiteX4" fmla="*/ 0 w 48006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600" h="889000">
                  <a:moveTo>
                    <a:pt x="0" y="0"/>
                  </a:moveTo>
                  <a:lnTo>
                    <a:pt x="4800600" y="0"/>
                  </a:lnTo>
                  <a:lnTo>
                    <a:pt x="4800600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7584" tIns="40640" rIns="40640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dirty="0"/>
                <a:t>Web services SOAs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 rot="5400000">
              <a:off x="2533643" y="3041649"/>
              <a:ext cx="1631950" cy="1212852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5257795" y="3276600"/>
              <a:ext cx="2209803" cy="889000"/>
            </a:xfrm>
            <a:custGeom>
              <a:avLst/>
              <a:gdLst>
                <a:gd name="connsiteX0" fmla="*/ 0 w 2209784"/>
                <a:gd name="connsiteY0" fmla="*/ 0 h 889000"/>
                <a:gd name="connsiteX1" fmla="*/ 2209784 w 2209784"/>
                <a:gd name="connsiteY1" fmla="*/ 0 h 889000"/>
                <a:gd name="connsiteX2" fmla="*/ 2209784 w 2209784"/>
                <a:gd name="connsiteY2" fmla="*/ 889000 h 889000"/>
                <a:gd name="connsiteX3" fmla="*/ 0 w 2209784"/>
                <a:gd name="connsiteY3" fmla="*/ 889000 h 889000"/>
                <a:gd name="connsiteX4" fmla="*/ 0 w 2209784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784" h="889000">
                  <a:moveTo>
                    <a:pt x="0" y="0"/>
                  </a:moveTo>
                  <a:lnTo>
                    <a:pt x="2209784" y="0"/>
                  </a:lnTo>
                  <a:lnTo>
                    <a:pt x="2209784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7584" tIns="40640" rIns="40640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dirty="0"/>
                <a:t>All SOAs</a:t>
              </a:r>
            </a:p>
          </p:txBody>
        </p:sp>
        <p:sp>
          <p:nvSpPr>
            <p:cNvPr id="17" name="Straight Connector 16"/>
            <p:cNvSpPr/>
            <p:nvPr/>
          </p:nvSpPr>
          <p:spPr>
            <a:xfrm flipV="1">
              <a:off x="3886193" y="3682999"/>
              <a:ext cx="1536702" cy="7620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17"/>
            <p:cNvSpPr/>
            <p:nvPr/>
          </p:nvSpPr>
          <p:spPr>
            <a:xfrm rot="5400000">
              <a:off x="2929724" y="3915568"/>
              <a:ext cx="1165225" cy="776289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Rounded Rectangle 18"/>
          <p:cNvSpPr/>
          <p:nvPr/>
        </p:nvSpPr>
        <p:spPr>
          <a:xfrm>
            <a:off x="3200400" y="4921250"/>
            <a:ext cx="51816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SOA is the general concept.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D67EA-6DB8-4475-B433-4FCB9CB4051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11.4: </a:t>
            </a:r>
            <a:r>
              <a:rPr lang="en-US" b="0" dirty="0"/>
              <a:t>E-Mail Standards</a:t>
            </a:r>
            <a:endParaRPr lang="en-US" dirty="0"/>
          </a:p>
        </p:txBody>
      </p:sp>
      <p:sp>
        <p:nvSpPr>
          <p:cNvPr id="3891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 applications have two types of standards.</a:t>
            </a:r>
          </a:p>
          <a:p>
            <a:pPr eaLnBrk="1" hangingPunct="1"/>
            <a:r>
              <a:rPr lang="en-US" dirty="0" smtClean="0"/>
              <a:t>Delivery standards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SMTP, POP, IMAP</a:t>
            </a:r>
          </a:p>
          <a:p>
            <a:pPr eaLnBrk="1" hangingPunct="1"/>
            <a:r>
              <a:rPr lang="en-US" dirty="0" smtClean="0"/>
              <a:t>Message format standards</a:t>
            </a:r>
          </a:p>
          <a:p>
            <a:pPr lvl="1" eaLnBrk="1" hangingPunct="1"/>
            <a:r>
              <a:rPr lang="en-US" dirty="0" smtClean="0"/>
              <a:t>RFC 822/2822, HTML, UNICODE</a:t>
            </a:r>
          </a:p>
          <a:p>
            <a:pPr lvl="1" eaLnBrk="1" hangingPunct="1"/>
            <a:r>
              <a:rPr lang="en-US" dirty="0" smtClean="0"/>
              <a:t>RFC 5332  (not in the book) see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here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It does no good to deliver messages if the receiver cannot understand them.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2514600"/>
            <a:ext cx="38862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3646488"/>
            <a:ext cx="51816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038600" y="2362200"/>
            <a:ext cx="3962400" cy="889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124C1-F324-4B92-ACCE-9C5371B59BC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/>
              <a:t>11.19: SOA </a:t>
            </a:r>
            <a:r>
              <a:rPr lang="en-US" b="0" dirty="0"/>
              <a:t>versus Web Services</a:t>
            </a:r>
            <a:endParaRPr lang="en-US" dirty="0"/>
          </a:p>
        </p:txBody>
      </p:sp>
      <p:grpSp>
        <p:nvGrpSpPr>
          <p:cNvPr id="144389" name="Group 1"/>
          <p:cNvGrpSpPr>
            <a:grpSpLocks/>
          </p:cNvGrpSpPr>
          <p:nvPr/>
        </p:nvGrpSpPr>
        <p:grpSpPr bwMode="auto">
          <a:xfrm>
            <a:off x="762000" y="1498600"/>
            <a:ext cx="8001000" cy="4064000"/>
            <a:chOff x="761989" y="1498600"/>
            <a:chExt cx="8001011" cy="4063999"/>
          </a:xfrm>
        </p:grpSpPr>
        <p:sp>
          <p:nvSpPr>
            <p:cNvPr id="6" name="Oval 5"/>
            <p:cNvSpPr/>
            <p:nvPr/>
          </p:nvSpPr>
          <p:spPr>
            <a:xfrm>
              <a:off x="761989" y="2514600"/>
              <a:ext cx="3048004" cy="30479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30774"/>
                <a:satOff val="-16855"/>
                <a:lumOff val="30649"/>
                <a:alphaOff val="0"/>
              </a:schemeClr>
            </a:fillRef>
            <a:effectRef idx="0">
              <a:schemeClr val="accent1">
                <a:shade val="50000"/>
                <a:hueOff val="230774"/>
                <a:satOff val="-16855"/>
                <a:lumOff val="306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371590" y="3124200"/>
              <a:ext cx="1828803" cy="18288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30774"/>
                <a:satOff val="-16855"/>
                <a:lumOff val="30649"/>
                <a:alphaOff val="0"/>
              </a:schemeClr>
            </a:fillRef>
            <a:effectRef idx="0">
              <a:schemeClr val="accent1">
                <a:shade val="50000"/>
                <a:hueOff val="230774"/>
                <a:satOff val="-16855"/>
                <a:lumOff val="306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981191" y="3733799"/>
              <a:ext cx="609601" cy="609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505193" y="1498600"/>
              <a:ext cx="4216406" cy="889000"/>
            </a:xfrm>
            <a:custGeom>
              <a:avLst/>
              <a:gdLst>
                <a:gd name="connsiteX0" fmla="*/ 0 w 4216405"/>
                <a:gd name="connsiteY0" fmla="*/ 0 h 889000"/>
                <a:gd name="connsiteX1" fmla="*/ 4216405 w 4216405"/>
                <a:gd name="connsiteY1" fmla="*/ 0 h 889000"/>
                <a:gd name="connsiteX2" fmla="*/ 4216405 w 4216405"/>
                <a:gd name="connsiteY2" fmla="*/ 889000 h 889000"/>
                <a:gd name="connsiteX3" fmla="*/ 0 w 4216405"/>
                <a:gd name="connsiteY3" fmla="*/ 889000 h 889000"/>
                <a:gd name="connsiteX4" fmla="*/ 0 w 4216405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6405" h="889000">
                  <a:moveTo>
                    <a:pt x="0" y="0"/>
                  </a:moveTo>
                  <a:lnTo>
                    <a:pt x="4216405" y="0"/>
                  </a:lnTo>
                  <a:lnTo>
                    <a:pt x="4216405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7584" tIns="40640" rIns="40640" bIns="40640" spcCol="1270" anchor="ctr"/>
            <a:lstStyle/>
            <a:p>
              <a:pPr algn="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dirty="0"/>
                <a:t>SOAP-Based SOAs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 rot="5400000">
              <a:off x="2062949" y="2166141"/>
              <a:ext cx="2095499" cy="1649415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962393" y="2387600"/>
              <a:ext cx="4800607" cy="889000"/>
            </a:xfrm>
            <a:custGeom>
              <a:avLst/>
              <a:gdLst>
                <a:gd name="connsiteX0" fmla="*/ 0 w 4800600"/>
                <a:gd name="connsiteY0" fmla="*/ 0 h 889000"/>
                <a:gd name="connsiteX1" fmla="*/ 4800600 w 4800600"/>
                <a:gd name="connsiteY1" fmla="*/ 0 h 889000"/>
                <a:gd name="connsiteX2" fmla="*/ 4800600 w 4800600"/>
                <a:gd name="connsiteY2" fmla="*/ 889000 h 889000"/>
                <a:gd name="connsiteX3" fmla="*/ 0 w 4800600"/>
                <a:gd name="connsiteY3" fmla="*/ 889000 h 889000"/>
                <a:gd name="connsiteX4" fmla="*/ 0 w 48006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600" h="889000">
                  <a:moveTo>
                    <a:pt x="0" y="0"/>
                  </a:moveTo>
                  <a:lnTo>
                    <a:pt x="4800600" y="0"/>
                  </a:lnTo>
                  <a:lnTo>
                    <a:pt x="4800600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7584" tIns="40640" rIns="40640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dirty="0"/>
                <a:t>Web services SOAs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 rot="5400000">
              <a:off x="2533643" y="3041649"/>
              <a:ext cx="1631950" cy="1212852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5181595" y="3276600"/>
              <a:ext cx="2209803" cy="889000"/>
            </a:xfrm>
            <a:custGeom>
              <a:avLst/>
              <a:gdLst>
                <a:gd name="connsiteX0" fmla="*/ 0 w 2209784"/>
                <a:gd name="connsiteY0" fmla="*/ 0 h 889000"/>
                <a:gd name="connsiteX1" fmla="*/ 2209784 w 2209784"/>
                <a:gd name="connsiteY1" fmla="*/ 0 h 889000"/>
                <a:gd name="connsiteX2" fmla="*/ 2209784 w 2209784"/>
                <a:gd name="connsiteY2" fmla="*/ 889000 h 889000"/>
                <a:gd name="connsiteX3" fmla="*/ 0 w 2209784"/>
                <a:gd name="connsiteY3" fmla="*/ 889000 h 889000"/>
                <a:gd name="connsiteX4" fmla="*/ 0 w 2209784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784" h="889000">
                  <a:moveTo>
                    <a:pt x="0" y="0"/>
                  </a:moveTo>
                  <a:lnTo>
                    <a:pt x="2209784" y="0"/>
                  </a:lnTo>
                  <a:lnTo>
                    <a:pt x="2209784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7584" tIns="40640" rIns="40640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dirty="0"/>
                <a:t>All SOAs</a:t>
              </a:r>
            </a:p>
          </p:txBody>
        </p:sp>
        <p:sp>
          <p:nvSpPr>
            <p:cNvPr id="17" name="Straight Connector 16"/>
            <p:cNvSpPr/>
            <p:nvPr/>
          </p:nvSpPr>
          <p:spPr>
            <a:xfrm flipV="1">
              <a:off x="3886193" y="3682999"/>
              <a:ext cx="1536702" cy="7620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17"/>
            <p:cNvSpPr/>
            <p:nvPr/>
          </p:nvSpPr>
          <p:spPr>
            <a:xfrm rot="5400000">
              <a:off x="2929724" y="3915568"/>
              <a:ext cx="1165225" cy="776289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Rounded Rectangle 18"/>
          <p:cNvSpPr/>
          <p:nvPr/>
        </p:nvSpPr>
        <p:spPr>
          <a:xfrm>
            <a:off x="4038600" y="4343400"/>
            <a:ext cx="4724400" cy="175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Web service SOAs are SOAs that use WWW standards such as HTTP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886200" y="1447800"/>
            <a:ext cx="3962400" cy="889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07A0D-73ED-41E6-A625-4D601BC0747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/>
              <a:t>11.19: SOA </a:t>
            </a:r>
            <a:r>
              <a:rPr lang="en-US" b="0" dirty="0"/>
              <a:t>versus Web Services</a:t>
            </a:r>
            <a:endParaRPr lang="en-US" dirty="0"/>
          </a:p>
        </p:txBody>
      </p:sp>
      <p:grpSp>
        <p:nvGrpSpPr>
          <p:cNvPr id="146437" name="Group 1"/>
          <p:cNvGrpSpPr>
            <a:grpSpLocks/>
          </p:cNvGrpSpPr>
          <p:nvPr/>
        </p:nvGrpSpPr>
        <p:grpSpPr bwMode="auto">
          <a:xfrm>
            <a:off x="762000" y="1498600"/>
            <a:ext cx="7924800" cy="4064000"/>
            <a:chOff x="761989" y="1498600"/>
            <a:chExt cx="7924811" cy="4063999"/>
          </a:xfrm>
        </p:grpSpPr>
        <p:sp>
          <p:nvSpPr>
            <p:cNvPr id="6" name="Oval 5"/>
            <p:cNvSpPr/>
            <p:nvPr/>
          </p:nvSpPr>
          <p:spPr>
            <a:xfrm>
              <a:off x="761989" y="2514600"/>
              <a:ext cx="3048004" cy="30479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30774"/>
                <a:satOff val="-16855"/>
                <a:lumOff val="30649"/>
                <a:alphaOff val="0"/>
              </a:schemeClr>
            </a:fillRef>
            <a:effectRef idx="0">
              <a:schemeClr val="accent1">
                <a:shade val="50000"/>
                <a:hueOff val="230774"/>
                <a:satOff val="-16855"/>
                <a:lumOff val="306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1371590" y="3124200"/>
              <a:ext cx="1828803" cy="18288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30774"/>
                <a:satOff val="-16855"/>
                <a:lumOff val="30649"/>
                <a:alphaOff val="0"/>
              </a:schemeClr>
            </a:fillRef>
            <a:effectRef idx="0">
              <a:schemeClr val="accent1">
                <a:shade val="50000"/>
                <a:hueOff val="230774"/>
                <a:satOff val="-16855"/>
                <a:lumOff val="306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981191" y="3733799"/>
              <a:ext cx="609601" cy="609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505193" y="1498600"/>
              <a:ext cx="4216406" cy="889000"/>
            </a:xfrm>
            <a:custGeom>
              <a:avLst/>
              <a:gdLst>
                <a:gd name="connsiteX0" fmla="*/ 0 w 4216405"/>
                <a:gd name="connsiteY0" fmla="*/ 0 h 889000"/>
                <a:gd name="connsiteX1" fmla="*/ 4216405 w 4216405"/>
                <a:gd name="connsiteY1" fmla="*/ 0 h 889000"/>
                <a:gd name="connsiteX2" fmla="*/ 4216405 w 4216405"/>
                <a:gd name="connsiteY2" fmla="*/ 889000 h 889000"/>
                <a:gd name="connsiteX3" fmla="*/ 0 w 4216405"/>
                <a:gd name="connsiteY3" fmla="*/ 889000 h 889000"/>
                <a:gd name="connsiteX4" fmla="*/ 0 w 4216405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6405" h="889000">
                  <a:moveTo>
                    <a:pt x="0" y="0"/>
                  </a:moveTo>
                  <a:lnTo>
                    <a:pt x="4216405" y="0"/>
                  </a:lnTo>
                  <a:lnTo>
                    <a:pt x="4216405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7584" tIns="40640" rIns="40640" bIns="40640" spcCol="1270" anchor="ctr"/>
            <a:lstStyle/>
            <a:p>
              <a:pPr algn="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dirty="0"/>
                <a:t>SOAP-Based SOAs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 rot="5400000">
              <a:off x="2062950" y="2166141"/>
              <a:ext cx="2095499" cy="1649415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886193" y="2387600"/>
              <a:ext cx="4800607" cy="889000"/>
            </a:xfrm>
            <a:custGeom>
              <a:avLst/>
              <a:gdLst>
                <a:gd name="connsiteX0" fmla="*/ 0 w 4800600"/>
                <a:gd name="connsiteY0" fmla="*/ 0 h 889000"/>
                <a:gd name="connsiteX1" fmla="*/ 4800600 w 4800600"/>
                <a:gd name="connsiteY1" fmla="*/ 0 h 889000"/>
                <a:gd name="connsiteX2" fmla="*/ 4800600 w 4800600"/>
                <a:gd name="connsiteY2" fmla="*/ 889000 h 889000"/>
                <a:gd name="connsiteX3" fmla="*/ 0 w 4800600"/>
                <a:gd name="connsiteY3" fmla="*/ 889000 h 889000"/>
                <a:gd name="connsiteX4" fmla="*/ 0 w 48006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600" h="889000">
                  <a:moveTo>
                    <a:pt x="0" y="0"/>
                  </a:moveTo>
                  <a:lnTo>
                    <a:pt x="4800600" y="0"/>
                  </a:lnTo>
                  <a:lnTo>
                    <a:pt x="4800600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7584" tIns="40640" rIns="40640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dirty="0"/>
                <a:t>Web services SOAs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 rot="5400000">
              <a:off x="2533643" y="3041649"/>
              <a:ext cx="1631950" cy="1212852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5181595" y="3276600"/>
              <a:ext cx="2209803" cy="889000"/>
            </a:xfrm>
            <a:custGeom>
              <a:avLst/>
              <a:gdLst>
                <a:gd name="connsiteX0" fmla="*/ 0 w 2209784"/>
                <a:gd name="connsiteY0" fmla="*/ 0 h 889000"/>
                <a:gd name="connsiteX1" fmla="*/ 2209784 w 2209784"/>
                <a:gd name="connsiteY1" fmla="*/ 0 h 889000"/>
                <a:gd name="connsiteX2" fmla="*/ 2209784 w 2209784"/>
                <a:gd name="connsiteY2" fmla="*/ 889000 h 889000"/>
                <a:gd name="connsiteX3" fmla="*/ 0 w 2209784"/>
                <a:gd name="connsiteY3" fmla="*/ 889000 h 889000"/>
                <a:gd name="connsiteX4" fmla="*/ 0 w 2209784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784" h="889000">
                  <a:moveTo>
                    <a:pt x="0" y="0"/>
                  </a:moveTo>
                  <a:lnTo>
                    <a:pt x="2209784" y="0"/>
                  </a:lnTo>
                  <a:lnTo>
                    <a:pt x="2209784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7584" tIns="40640" rIns="40640" bIns="4064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dirty="0"/>
                <a:t>All SOAs</a:t>
              </a:r>
            </a:p>
          </p:txBody>
        </p:sp>
        <p:sp>
          <p:nvSpPr>
            <p:cNvPr id="17" name="Straight Connector 16"/>
            <p:cNvSpPr/>
            <p:nvPr/>
          </p:nvSpPr>
          <p:spPr>
            <a:xfrm flipV="1">
              <a:off x="3886193" y="3682999"/>
              <a:ext cx="1536702" cy="7620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17"/>
            <p:cNvSpPr/>
            <p:nvPr/>
          </p:nvSpPr>
          <p:spPr>
            <a:xfrm rot="5400000">
              <a:off x="2929724" y="3915568"/>
              <a:ext cx="1165225" cy="776289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Rounded Rectangle 18"/>
          <p:cNvSpPr/>
          <p:nvPr/>
        </p:nvSpPr>
        <p:spPr>
          <a:xfrm>
            <a:off x="3810000" y="4343400"/>
            <a:ext cx="4953000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SOAP-Based SOAs are Web services that use the SOAP message syntax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smtClean="0"/>
              <a:t>SOAP is a common way to format requests for services and responses.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Simple Object Access Protocol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Quite simply, a general way to access (use) service objects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Specifically, SOAP standardizes the syntax of request and response message syntax and semantics in SOA interactions.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4CB768-05C2-4C09-A29C-4C6C5E42A2C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11.20: SOAP Messages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072062"/>
          </a:xfrm>
        </p:spPr>
        <p:txBody>
          <a:bodyPr/>
          <a:lstStyle/>
          <a:p>
            <a:pPr eaLnBrk="1" hangingPunct="1"/>
            <a:r>
              <a:rPr lang="en-US" smtClean="0"/>
              <a:t>SOAP messages are written in XML instead of HTML.</a:t>
            </a:r>
          </a:p>
          <a:p>
            <a:pPr lvl="1" eaLnBrk="1" hangingPunct="1"/>
            <a:r>
              <a:rPr lang="en-US" smtClean="0"/>
              <a:t>In HTML, you cannot create your own tags.</a:t>
            </a:r>
          </a:p>
          <a:p>
            <a:pPr lvl="1" eaLnBrk="1" hangingPunct="1"/>
            <a:r>
              <a:rPr lang="en-US" smtClean="0"/>
              <a:t>In XML (eXtensible Markup Language), communities can add their own tags.</a:t>
            </a:r>
          </a:p>
          <a:p>
            <a:pPr eaLnBrk="1" hangingPunct="1">
              <a:spcBef>
                <a:spcPts val="2400"/>
              </a:spcBef>
            </a:pPr>
            <a:r>
              <a:rPr lang="en-US" smtClean="0"/>
              <a:t>SOAP messages can be delivered by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HTTP, e-mail, and so 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950AFF-D036-4D51-AF22-963941305D8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11.20: SOAP Messages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SOAP Request Message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&lt;</a:t>
            </a:r>
            <a:r>
              <a:rPr lang="en-US" sz="2600" smtClean="0"/>
              <a:t>SOAP Envelope&gt;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600" smtClean="0"/>
              <a:t>   &lt;Soap BODY&gt;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600" smtClean="0"/>
              <a:t>     &lt;Service=PriceQuote&gt;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smtClean="0"/>
              <a:t>           </a:t>
            </a:r>
            <a:r>
              <a:rPr lang="en-US" sz="2600" b="1" smtClean="0">
                <a:solidFill>
                  <a:srgbClr val="FF0000"/>
                </a:solidFill>
              </a:rPr>
              <a:t>&lt;PartNum&gt;T2000&lt;/PartNum&gt;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600" b="1" smtClean="0">
                <a:solidFill>
                  <a:srgbClr val="FF0000"/>
                </a:solidFill>
              </a:rPr>
              <a:t>         &lt;Quantity&gt;47&lt;/Quantity&gt;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600" b="1" smtClean="0">
                <a:solidFill>
                  <a:srgbClr val="FF0000"/>
                </a:solidFill>
              </a:rPr>
              <a:t>         &lt;Shipping&gt;Rush&lt;/Shipping&gt;        </a:t>
            </a:r>
            <a:r>
              <a:rPr lang="en-US" sz="2600" smtClean="0"/>
              <a:t>		&lt;/Service=PriceQuote&gt;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600" smtClean="0"/>
              <a:t>   &lt;/SOAP BODY&gt;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600" smtClean="0"/>
              <a:t>&lt;/SOAP Envelope&gt;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F0147C-E11E-445A-BF39-7328E56A0F5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11.20: SOAP Messages</a:t>
            </a:r>
          </a:p>
        </p:txBody>
      </p:sp>
      <p:sp>
        <p:nvSpPr>
          <p:cNvPr id="152581" name="TextBox 5"/>
          <p:cNvSpPr txBox="1">
            <a:spLocks noChangeArrowheads="1"/>
          </p:cNvSpPr>
          <p:nvPr/>
        </p:nvSpPr>
        <p:spPr bwMode="auto">
          <a:xfrm>
            <a:off x="6019800" y="176212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Lucida Sans Unicode" pitchFamily="34" charset="0"/>
              </a:rPr>
              <a:t>XML Tag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00800" y="2200275"/>
            <a:ext cx="381000" cy="1152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14862"/>
          </a:xfrm>
        </p:spPr>
        <p:txBody>
          <a:bodyPr/>
          <a:lstStyle/>
          <a:p>
            <a:pPr eaLnBrk="1" hangingPunct="1"/>
            <a:r>
              <a:rPr lang="en-US" b="1" smtClean="0"/>
              <a:t>SOAP Response Message</a:t>
            </a:r>
          </a:p>
          <a:p>
            <a:pPr lvl="1" eaLnBrk="1" hangingPunct="1"/>
            <a:r>
              <a:rPr lang="en-US" smtClean="0"/>
              <a:t>&lt;SOAP Envelope&gt;</a:t>
            </a:r>
          </a:p>
          <a:p>
            <a:pPr lvl="1" eaLnBrk="1" hangingPunct="1"/>
            <a:r>
              <a:rPr lang="en-US" smtClean="0"/>
              <a:t>   &lt;Soap Body&gt;</a:t>
            </a:r>
          </a:p>
          <a:p>
            <a:pPr lvl="1" eaLnBrk="1" hangingPunct="1"/>
            <a:r>
              <a:rPr lang="en-US" smtClean="0"/>
              <a:t>     &lt;Service=PriceQuote&gt;</a:t>
            </a:r>
          </a:p>
          <a:p>
            <a:pPr lvl="1" eaLnBrk="1" hangingPunct="1"/>
            <a:r>
              <a:rPr lang="en-US" smtClean="0"/>
              <a:t>        </a:t>
            </a:r>
            <a:r>
              <a:rPr lang="en-US" b="1" smtClean="0">
                <a:solidFill>
                  <a:srgbClr val="FF0000"/>
                </a:solidFill>
              </a:rPr>
              <a:t>&lt;Price&gt;$25,892&lt;/Price&gt;</a:t>
            </a:r>
          </a:p>
          <a:p>
            <a:pPr lvl="1" eaLnBrk="1" hangingPunct="1"/>
            <a:r>
              <a:rPr lang="en-US" smtClean="0"/>
              <a:t>     &lt;/Service=PriceQuote&gt;</a:t>
            </a:r>
          </a:p>
          <a:p>
            <a:pPr lvl="1" eaLnBrk="1" hangingPunct="1"/>
            <a:r>
              <a:rPr lang="en-US" smtClean="0"/>
              <a:t>   &lt;/SOAP BODY&gt;</a:t>
            </a:r>
          </a:p>
          <a:p>
            <a:pPr lvl="1" eaLnBrk="1" hangingPunct="1"/>
            <a:r>
              <a:rPr lang="en-US" smtClean="0"/>
              <a:t>&lt;/SOAP Envelope&gt;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D14FB-1977-4CE9-AD5F-ED7EB145F88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11.20: SOAP Messages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Content Placeholder 1"/>
          <p:cNvSpPr>
            <a:spLocks noGrp="1"/>
          </p:cNvSpPr>
          <p:nvPr>
            <p:ph idx="1"/>
          </p:nvPr>
        </p:nvSpPr>
        <p:spPr>
          <a:xfrm>
            <a:off x="457200" y="1404938"/>
            <a:ext cx="8229600" cy="4843462"/>
          </a:xfrm>
        </p:spPr>
        <p:txBody>
          <a:bodyPr/>
          <a:lstStyle/>
          <a:p>
            <a:pPr eaLnBrk="1" hangingPunct="1"/>
            <a:r>
              <a:rPr lang="en-US" smtClean="0"/>
              <a:t>UDDI</a:t>
            </a:r>
          </a:p>
          <a:p>
            <a:pPr lvl="1" eaLnBrk="1" hangingPunct="1"/>
            <a:r>
              <a:rPr lang="en-US" smtClean="0"/>
              <a:t>Problem: How do you find the Web services you need?</a:t>
            </a:r>
          </a:p>
          <a:p>
            <a:pPr lvl="1" eaLnBrk="1" hangingPunct="1"/>
            <a:r>
              <a:rPr lang="en-US" smtClean="0"/>
              <a:t>Universal Description, Discovery, and Integration</a:t>
            </a:r>
          </a:p>
          <a:p>
            <a:pPr lvl="1" eaLnBrk="1" hangingPunct="1"/>
            <a:r>
              <a:rPr lang="en-US" smtClean="0"/>
              <a:t>Allows calling program to find a suitable Web service</a:t>
            </a:r>
          </a:p>
          <a:p>
            <a:pPr lvl="1" eaLnBrk="1" hangingPunct="1"/>
            <a:r>
              <a:rPr lang="en-US" smtClean="0"/>
              <a:t>Like a telephone directory</a:t>
            </a:r>
          </a:p>
          <a:p>
            <a:pPr lvl="2" eaLnBrk="1" hangingPunct="1"/>
            <a:r>
              <a:rPr lang="en-US" smtClean="0"/>
              <a:t>Yellow pages: find by category of service</a:t>
            </a:r>
          </a:p>
          <a:p>
            <a:pPr lvl="2" eaLnBrk="1" hangingPunct="1"/>
            <a:r>
              <a:rPr lang="en-US" smtClean="0"/>
              <a:t>White pages: find by name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114CC-DE69-4500-B543-A6DDD0E286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11.21: WSDL and UDDI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43463"/>
          </a:xfrm>
        </p:spPr>
        <p:txBody>
          <a:bodyPr/>
          <a:lstStyle/>
          <a:p>
            <a:pPr eaLnBrk="1" hangingPunct="1"/>
            <a:r>
              <a:rPr lang="en-US" smtClean="0"/>
              <a:t>WSDL</a:t>
            </a:r>
          </a:p>
          <a:p>
            <a:pPr lvl="1" eaLnBrk="1" hangingPunct="1"/>
            <a:r>
              <a:rPr lang="en-US" smtClean="0"/>
              <a:t>Problem: How do you use a particular Web service?</a:t>
            </a:r>
          </a:p>
          <a:p>
            <a:pPr lvl="1" eaLnBrk="1" hangingPunct="1"/>
            <a:r>
              <a:rPr lang="en-US" smtClean="0"/>
              <a:t>Web Service Description Language (WSDL)</a:t>
            </a:r>
          </a:p>
          <a:p>
            <a:pPr lvl="1" eaLnBrk="1" hangingPunct="1"/>
            <a:r>
              <a:rPr lang="en-US" smtClean="0"/>
              <a:t>Describes how to use a specific Web service</a:t>
            </a:r>
          </a:p>
          <a:p>
            <a:pPr lvl="1" eaLnBrk="1" hangingPunct="1"/>
            <a:r>
              <a:rPr lang="en-US" smtClean="0"/>
              <a:t>User first decides what Web service to use</a:t>
            </a:r>
          </a:p>
          <a:p>
            <a:pPr lvl="1" eaLnBrk="1" hangingPunct="1"/>
            <a:r>
              <a:rPr lang="en-US" smtClean="0"/>
              <a:t>User then sends a WSDL request to the vendor of the Web service</a:t>
            </a:r>
          </a:p>
          <a:p>
            <a:pPr lvl="1" eaLnBrk="1" hangingPunct="1"/>
            <a:r>
              <a:rPr lang="en-US" smtClean="0"/>
              <a:t>The WSDL response describes how to use the Web service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64D019-AFE6-4BF9-9162-5E5DBB380F4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11.21: WSDL and UDDI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C17646-7A99-492D-9872-5AD6CCAA39B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</p:spPr>
        <p:txBody>
          <a:bodyPr/>
          <a:lstStyle/>
          <a:p>
            <a:pPr eaLnBrk="1" hangingPunct="1"/>
            <a:r>
              <a:rPr lang="en-US" smtClean="0"/>
              <a:t>Clients provide services to other clients.</a:t>
            </a:r>
          </a:p>
          <a:p>
            <a:pPr eaLnBrk="1" hangingPunct="1"/>
            <a:r>
              <a:rPr lang="en-US" smtClean="0"/>
              <a:t>Servers are not used or are used only for secondary tasks such as helping a client find another client.</a:t>
            </a:r>
          </a:p>
          <a:p>
            <a:pPr eaLnBrk="1" hangingPunct="1"/>
            <a:r>
              <a:rPr lang="en-US" smtClean="0"/>
              <a:t>Made possible by growing desktop processing power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Terminal-Host: no desktop processing power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Client/server: some desktop processing power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P2P: extensive desktop processing power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24D11A-3C04-496A-B9F7-2F69B5690F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Peer-to-Peer (P2P) Architectures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3505200"/>
            <a:ext cx="7924800" cy="2514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764760"/>
          </a:xfrm>
        </p:spPr>
        <p:txBody>
          <a:bodyPr/>
          <a:lstStyle/>
          <a:p>
            <a:r>
              <a:rPr lang="en-US" dirty="0" smtClean="0"/>
              <a:t>Either or both clients can use web-based  e-mail instead of SMTP and POP or IMAP.</a:t>
            </a:r>
          </a:p>
          <a:p>
            <a:r>
              <a:rPr lang="en-US" dirty="0" smtClean="0"/>
              <a:t>All interactions for that client take place via HTTP instead.</a:t>
            </a:r>
          </a:p>
          <a:p>
            <a:r>
              <a:rPr lang="en-US" dirty="0" smtClean="0"/>
              <a:t>Message documents are HTML webpages.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11.6: Web-Based E-Mail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CEA9D-5C05-43FA-B402-5434C418C11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96491"/>
            <a:ext cx="1078354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6491"/>
            <a:ext cx="1078354" cy="2133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973954" y="5410200"/>
            <a:ext cx="10552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946996"/>
            <a:ext cx="91440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4" y="4954759"/>
            <a:ext cx="838086" cy="8380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73954" y="4954759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SMTP</a:t>
            </a:r>
            <a:endParaRPr 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52600" y="5404196"/>
            <a:ext cx="9906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5257800"/>
            <a:ext cx="9906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248400" y="5562600"/>
            <a:ext cx="9906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55421" y="4807227"/>
            <a:ext cx="1039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HTML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HTTP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7979" y="4495537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POP/</a:t>
            </a:r>
            <a:br>
              <a:rPr lang="en-US" sz="2000" dirty="0" smtClean="0"/>
            </a:br>
            <a:r>
              <a:rPr lang="en-US" sz="2000" dirty="0" smtClean="0"/>
              <a:t>IMAP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340997" y="5661341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SMTP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755775"/>
            <a:ext cx="8686800" cy="35353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53573F-D976-4630-B0D7-9C5BFE27BDA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11.22: </a:t>
            </a:r>
            <a:r>
              <a:rPr lang="en-US" sz="2800" b="0" dirty="0"/>
              <a:t>Traditional Client/Server Application</a:t>
            </a:r>
            <a:endParaRPr lang="en-US" sz="28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981200"/>
            <a:ext cx="8458200" cy="31972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D3A5D-A3D5-48B1-9795-D6F77373EA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020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11.23:</a:t>
            </a:r>
            <a:r>
              <a:rPr lang="en-US" b="0" dirty="0" smtClean="0"/>
              <a:t> </a:t>
            </a:r>
            <a:r>
              <a:rPr lang="en-US" b="0" dirty="0"/>
              <a:t>Simple Peer-to-Peer (P2P) Application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676400"/>
            <a:ext cx="8458200" cy="274478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B19ECD-1E6E-4C28-8BBA-C840429407B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020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11.24: </a:t>
            </a:r>
            <a:r>
              <a:rPr lang="en-US" b="0" dirty="0"/>
              <a:t>Traditional Client/Server File Retrieval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4724400"/>
            <a:ext cx="85344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In traditional client/server file retrieval, a request is sent directly to the server containing the file.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9625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6857A7-0EFB-41B7-8BEA-A9ECC28D6FD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11.24: </a:t>
            </a:r>
            <a:r>
              <a:rPr lang="en-US" sz="3200" b="0" dirty="0" smtClean="0"/>
              <a:t>P2P File Sharing</a:t>
            </a:r>
            <a:endParaRPr lang="en-US" sz="3200" dirty="0"/>
          </a:p>
        </p:txBody>
      </p:sp>
      <p:pic>
        <p:nvPicPr>
          <p:cNvPr id="169988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293813"/>
            <a:ext cx="8382000" cy="5487987"/>
          </a:xfrm>
        </p:spPr>
      </p:pic>
      <p:sp>
        <p:nvSpPr>
          <p:cNvPr id="6" name="Rounded Rectangle 5"/>
          <p:cNvSpPr/>
          <p:nvPr/>
        </p:nvSpPr>
        <p:spPr>
          <a:xfrm>
            <a:off x="5486400" y="152400"/>
            <a:ext cx="34290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PCs share files with one another.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9728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D66A2-A877-4D47-AC7D-F0121812F44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11.25: </a:t>
            </a:r>
            <a:r>
              <a:rPr lang="en-US" sz="2800" b="0" dirty="0"/>
              <a:t>BitTorrent Protocol for P2P File Sharing</a:t>
            </a:r>
            <a:endParaRPr lang="en-US" sz="2800" dirty="0"/>
          </a:p>
        </p:txBody>
      </p:sp>
      <p:pic>
        <p:nvPicPr>
          <p:cNvPr id="172036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05000"/>
            <a:ext cx="8256588" cy="2286000"/>
          </a:xfrm>
        </p:spPr>
      </p:pic>
      <p:sp>
        <p:nvSpPr>
          <p:cNvPr id="6" name="Rounded Rectangle 5"/>
          <p:cNvSpPr/>
          <p:nvPr/>
        </p:nvSpPr>
        <p:spPr>
          <a:xfrm>
            <a:off x="2209800" y="3657600"/>
            <a:ext cx="62484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BitTorrent is a sophisticated PC file sharing standard.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dirty="0"/>
              <a:t>The client first contacts an index webserver with a file request.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9830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A6DD07-7685-4739-92C0-0211245CE6E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11.25: </a:t>
            </a:r>
            <a:r>
              <a:rPr lang="en-US" sz="2800" b="0" dirty="0"/>
              <a:t>BitTorrent Protocol for P2P File Sharing</a:t>
            </a:r>
            <a:endParaRPr lang="en-US" sz="2800" dirty="0"/>
          </a:p>
        </p:txBody>
      </p:sp>
      <p:pic>
        <p:nvPicPr>
          <p:cNvPr id="174084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600200"/>
            <a:ext cx="5257800" cy="4025900"/>
          </a:xfrm>
        </p:spPr>
      </p:pic>
      <p:sp>
        <p:nvSpPr>
          <p:cNvPr id="6" name="Rounded Rectangle 5"/>
          <p:cNvSpPr/>
          <p:nvPr/>
        </p:nvSpPr>
        <p:spPr>
          <a:xfrm>
            <a:off x="3962400" y="1676400"/>
            <a:ext cx="44958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The index server directs the client to a tracker server.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9933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59853-9815-4975-B3A5-D35F8769300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11.25: </a:t>
            </a:r>
            <a:r>
              <a:rPr lang="en-US" sz="2800" b="0" dirty="0"/>
              <a:t>BitTorrent Protocol for P2P File Sharing</a:t>
            </a:r>
            <a:endParaRPr lang="en-US" sz="2800" dirty="0"/>
          </a:p>
        </p:txBody>
      </p:sp>
      <p:pic>
        <p:nvPicPr>
          <p:cNvPr id="176132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27250" y="1296988"/>
            <a:ext cx="6407150" cy="5408612"/>
          </a:xfrm>
        </p:spPr>
      </p:pic>
      <p:sp>
        <p:nvSpPr>
          <p:cNvPr id="8" name="Rounded Rectangle 7"/>
          <p:cNvSpPr/>
          <p:nvPr/>
        </p:nvSpPr>
        <p:spPr>
          <a:xfrm>
            <a:off x="381000" y="1371600"/>
            <a:ext cx="3200400" cy="2209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The swarm consists of client PCs that have parts of the desired file.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0035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4869FF-3D1B-45B1-BB98-74408BEE5BD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11.25: </a:t>
            </a:r>
            <a:r>
              <a:rPr lang="en-US" sz="2800" b="0" dirty="0"/>
              <a:t>BitTorrent Protocol </a:t>
            </a:r>
            <a:r>
              <a:rPr lang="en-US" sz="2800" b="0" dirty="0" smtClean="0"/>
              <a:t>for</a:t>
            </a:r>
            <a:br>
              <a:rPr lang="en-US" sz="2800" b="0" dirty="0" smtClean="0"/>
            </a:br>
            <a:r>
              <a:rPr lang="en-US" sz="2800" b="0" dirty="0" smtClean="0"/>
              <a:t>P2P </a:t>
            </a:r>
            <a:r>
              <a:rPr lang="en-US" sz="2800" b="0" dirty="0"/>
              <a:t>File Sharing</a:t>
            </a:r>
            <a:endParaRPr lang="en-US" sz="2800" dirty="0"/>
          </a:p>
        </p:txBody>
      </p:sp>
      <p:pic>
        <p:nvPicPr>
          <p:cNvPr id="178180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4813" y="533400"/>
            <a:ext cx="8205787" cy="5638800"/>
          </a:xfrm>
        </p:spPr>
      </p:pic>
      <p:sp>
        <p:nvSpPr>
          <p:cNvPr id="9" name="Rounded Rectangle 8"/>
          <p:cNvSpPr/>
          <p:nvPr/>
        </p:nvSpPr>
        <p:spPr>
          <a:xfrm>
            <a:off x="2133600" y="1143000"/>
            <a:ext cx="4419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4. Client PC downloads pieces from the swarm.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5410200"/>
            <a:ext cx="52578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5. Client PC reassembles the file.</a:t>
            </a:r>
          </a:p>
        </p:txBody>
      </p:sp>
      <p:pic>
        <p:nvPicPr>
          <p:cNvPr id="178183" name="Picture 7" descr="CEP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4838"/>
            <a:ext cx="12192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700"/>
          </a:xfrm>
        </p:spPr>
        <p:txBody>
          <a:bodyPr/>
          <a:lstStyle/>
          <a:p>
            <a:pPr eaLnBrk="1" hangingPunct="1"/>
            <a:r>
              <a:rPr lang="en-US" smtClean="0"/>
              <a:t>Question: What do you think is the advantage of downloading the file from multiple sources instead of a single source?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F8224-8493-468E-B6A1-873038FA7AE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020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11.25: </a:t>
            </a:r>
            <a:r>
              <a:rPr lang="en-US" b="0" dirty="0"/>
              <a:t>BitTorrent Protocol for</a:t>
            </a:r>
            <a:br>
              <a:rPr lang="en-US" b="0" dirty="0"/>
            </a:br>
            <a:r>
              <a:rPr lang="en-US" b="0" dirty="0"/>
              <a:t>P2P File Sharing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Description and Main Features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P2P VoIP service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Very popular due to low costs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Free calling among Skype customers (computer-to-computer)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Reduced-cost calling to and from Public Switched Telephone Network customers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ADD8FD-23F9-4A9D-ACA6-FB6F868855A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Skype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11.5: Simple Mail Transfer Protocol (SMTP)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E7F79-D99F-4C19-AEA6-DF8DD94C484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755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667000"/>
                <a:gridCol w="3810000"/>
              </a:tblGrid>
              <a:tr h="8230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SMTP Process</a:t>
                      </a:r>
                      <a:endParaRPr lang="en-US" sz="2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Command</a:t>
                      </a:r>
                      <a:endParaRPr lang="en-US" sz="2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Explanation</a:t>
                      </a:r>
                      <a:endParaRPr lang="en-US" sz="2400" dirty="0"/>
                    </a:p>
                  </a:txBody>
                  <a:tcPr marT="45723" marB="45723"/>
                </a:tc>
              </a:tr>
              <a:tr h="15545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Receiver</a:t>
                      </a:r>
                      <a:endParaRPr lang="en-US" sz="2400" dirty="0"/>
                    </a:p>
                  </a:txBody>
                  <a:tcPr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220 mail.panko.com Ready</a:t>
                      </a:r>
                      <a:endParaRPr lang="en-US" sz="2400" dirty="0"/>
                    </a:p>
                  </a:txBody>
                  <a:tcPr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When the</a:t>
                      </a:r>
                      <a:r>
                        <a:rPr lang="en-US" sz="2400" baseline="0" dirty="0" smtClean="0"/>
                        <a:t> sending host establishes a TCP session, the receiver signals that it is ready.</a:t>
                      </a:r>
                      <a:endParaRPr lang="en-US" sz="2400" dirty="0"/>
                    </a:p>
                  </a:txBody>
                  <a:tcPr marT="45723" marB="45723">
                    <a:solidFill>
                      <a:schemeClr val="bg2"/>
                    </a:solidFill>
                  </a:tcPr>
                </a:tc>
              </a:tr>
              <a:tr h="11888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Sender</a:t>
                      </a:r>
                      <a:endParaRPr lang="en-US" sz="2400" dirty="0"/>
                    </a:p>
                  </a:txBody>
                  <a:tcPr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HELO voyager.shilder.hawaii.edu</a:t>
                      </a:r>
                      <a:endParaRPr lang="en-US" sz="2400" dirty="0"/>
                    </a:p>
                  </a:txBody>
                  <a:tcPr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Sender indicates that it wishes to communicate.</a:t>
                      </a:r>
                      <a:endParaRPr lang="en-US" sz="2400" dirty="0"/>
                    </a:p>
                  </a:txBody>
                  <a:tcPr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230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Receiver</a:t>
                      </a:r>
                      <a:endParaRPr lang="en-US" sz="2400" dirty="0"/>
                    </a:p>
                  </a:txBody>
                  <a:tcPr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250 mail.panko.com</a:t>
                      </a:r>
                      <a:endParaRPr lang="en-US" sz="2400" dirty="0"/>
                    </a:p>
                  </a:txBody>
                  <a:tcPr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Receiver signals it is ready to begin message.</a:t>
                      </a:r>
                      <a:endParaRPr lang="en-US" sz="2400" dirty="0"/>
                    </a:p>
                  </a:txBody>
                  <a:tcPr marT="45723" marB="45723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Signaling versus Transport</a:t>
            </a:r>
          </a:p>
          <a:p>
            <a:pPr lvl="1" eaLnBrk="1" hangingPunct="1"/>
            <a:r>
              <a:rPr lang="en-US" smtClean="0"/>
              <a:t>Signaling</a:t>
            </a:r>
          </a:p>
          <a:p>
            <a:pPr lvl="2" eaLnBrk="1" hangingPunct="1">
              <a:spcBef>
                <a:spcPts val="600"/>
              </a:spcBef>
            </a:pPr>
            <a:r>
              <a:rPr lang="en-US" smtClean="0"/>
              <a:t>Supervisory communication</a:t>
            </a:r>
          </a:p>
          <a:p>
            <a:pPr lvl="2" eaLnBrk="1" hangingPunct="1">
              <a:spcBef>
                <a:spcPts val="600"/>
              </a:spcBef>
            </a:pPr>
            <a:r>
              <a:rPr lang="en-US" smtClean="0"/>
              <a:t>Set up connection, break down connection</a:t>
            </a:r>
          </a:p>
          <a:p>
            <a:pPr lvl="2" eaLnBrk="1" hangingPunct="1">
              <a:spcBef>
                <a:spcPts val="600"/>
              </a:spcBef>
            </a:pPr>
            <a:r>
              <a:rPr lang="en-US" smtClean="0"/>
              <a:t>Billing, and so on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Transport</a:t>
            </a:r>
          </a:p>
          <a:p>
            <a:pPr lvl="2" eaLnBrk="1" hangingPunct="1"/>
            <a:r>
              <a:rPr lang="en-US" smtClean="0"/>
              <a:t>The actual carriage of voice signals between the caller and the called party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507C5F-C3A9-4F6A-816B-083885253CD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Skype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77000" y="533400"/>
            <a:ext cx="22098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Recap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Skype Works</a:t>
            </a:r>
          </a:p>
          <a:p>
            <a:pPr lvl="1" eaLnBrk="1" hangingPunct="1"/>
            <a:r>
              <a:rPr lang="en-US" smtClean="0"/>
              <a:t>Skype Network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/>
              <a:t>Skype login server: the only centralized component in the Skype network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/>
              <a:t>Host node: a Skype application that runs on a user’s computer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/>
              <a:t>Super node: a host node that takes on the work of signaling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E9EBA-FD07-4453-AED2-80A6DAC8F37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Skype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0752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135795-8EB5-4872-9B93-2C20D15FB0E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11.26: Skype </a:t>
            </a:r>
            <a:br>
              <a:rPr lang="en-US" sz="3200" dirty="0" smtClean="0"/>
            </a:br>
            <a:r>
              <a:rPr lang="en-US" sz="3200" dirty="0" smtClean="0"/>
              <a:t>Network</a:t>
            </a:r>
            <a:br>
              <a:rPr lang="en-US" sz="3200" dirty="0" smtClean="0"/>
            </a:br>
            <a:r>
              <a:rPr lang="en-US" sz="3200" dirty="0" smtClean="0"/>
              <a:t>Operation</a:t>
            </a:r>
            <a:endParaRPr lang="en-US" sz="3200" dirty="0"/>
          </a:p>
        </p:txBody>
      </p:sp>
      <p:pic>
        <p:nvPicPr>
          <p:cNvPr id="188420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0" y="533400"/>
            <a:ext cx="5041900" cy="5562600"/>
          </a:xfrm>
        </p:spPr>
      </p:pic>
      <p:sp>
        <p:nvSpPr>
          <p:cNvPr id="7" name="Rounded Rectangle 6"/>
          <p:cNvSpPr/>
          <p:nvPr/>
        </p:nvSpPr>
        <p:spPr>
          <a:xfrm>
            <a:off x="609600" y="3124200"/>
            <a:ext cx="34290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Users must log into the network before they receive service.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370013"/>
            <a:ext cx="7464425" cy="495458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A7CC0-2343-4811-86A3-6284C39FC9F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11.26: Skype Network Operation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1295400"/>
            <a:ext cx="4343400" cy="1828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Call set-up signaling is done P2P via supernodes, which are powerful user computers.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3600" y="3657600"/>
            <a:ext cx="3048000" cy="2514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Powerful clients 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automatically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become supernodes.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9550" y="1295400"/>
            <a:ext cx="8782050" cy="32004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453362-1E33-48E1-957C-9D557EE5757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11.26: Skype Network Operation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4495799"/>
            <a:ext cx="7848600" cy="2193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Once connected, </a:t>
            </a:r>
            <a:r>
              <a:rPr lang="en-US" sz="2400" dirty="0" smtClean="0"/>
              <a:t>signaling ends</a:t>
            </a: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/>
              <a:t>The </a:t>
            </a:r>
            <a:r>
              <a:rPr lang="en-US" sz="2400" dirty="0"/>
              <a:t>two </a:t>
            </a:r>
            <a:r>
              <a:rPr lang="en-US" sz="2400" dirty="0" smtClean="0"/>
              <a:t>parties communicate </a:t>
            </a:r>
            <a:r>
              <a:rPr lang="en-US" sz="2400" dirty="0"/>
              <a:t>entirely </a:t>
            </a:r>
            <a:r>
              <a:rPr lang="en-US" sz="2400" dirty="0" smtClean="0"/>
              <a:t>via P2P</a:t>
            </a:r>
            <a:r>
              <a:rPr lang="en-US" sz="2400" dirty="0"/>
              <a:t>.</a:t>
            </a: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This is transport.</a:t>
            </a: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So </a:t>
            </a:r>
            <a:r>
              <a:rPr lang="en-US" sz="2400" i="1" dirty="0"/>
              <a:t>most</a:t>
            </a:r>
            <a:r>
              <a:rPr lang="en-US" sz="2400" dirty="0"/>
              <a:t> transmission is P2P.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43462"/>
          </a:xfrm>
        </p:spPr>
        <p:txBody>
          <a:bodyPr/>
          <a:lstStyle/>
          <a:p>
            <a:pPr eaLnBrk="1" hangingPunct="1"/>
            <a:r>
              <a:rPr lang="en-US" smtClean="0"/>
              <a:t>Skype Security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Many corporations ban use of Skype because: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/>
              <a:t>Skype’s proprietary software and protocols are not revealed to security professionals, change frequently.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/>
              <a:t>Detailed method of Skype encryption is unknown.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FB8A8-9570-48AC-8DBC-E24A714CEDD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Skype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43462"/>
          </a:xfrm>
        </p:spPr>
        <p:txBody>
          <a:bodyPr/>
          <a:lstStyle/>
          <a:p>
            <a:pPr eaLnBrk="1" hangingPunct="1"/>
            <a:r>
              <a:rPr lang="en-US" smtClean="0"/>
              <a:t>Skype Security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Many corporations ban use of Skype because: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/>
              <a:t>Registration is open and uncontrolled, so usernames mean nothing from a security standpoint.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/>
              <a:t>Skype is almost impossible to control at firewalls.</a:t>
            </a:r>
          </a:p>
          <a:p>
            <a:pPr lvl="2" eaLnBrk="1" hangingPunct="1">
              <a:spcBef>
                <a:spcPts val="1800"/>
              </a:spcBef>
            </a:pPr>
            <a:r>
              <a:rPr lang="en-US" smtClean="0"/>
              <a:t>Skype’s file transfer mechanism does not work with most antivirus products.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D28B0-06F1-4598-A593-326C414CC35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Skype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38288"/>
          <a:ext cx="8229600" cy="3033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4484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Stage</a:t>
                      </a:r>
                      <a:endParaRPr lang="en-US" sz="2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Skype</a:t>
                      </a:r>
                      <a:endParaRPr lang="en-US" sz="2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Traditional VoIP</a:t>
                      </a:r>
                      <a:endParaRPr lang="en-US" sz="2800" dirty="0"/>
                    </a:p>
                  </a:txBody>
                  <a:tcPr marT="45705" marB="45705"/>
                </a:tc>
              </a:tr>
              <a:tr h="69628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Registration</a:t>
                      </a:r>
                      <a:endParaRPr lang="en-US" sz="2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Server-based</a:t>
                      </a:r>
                      <a:endParaRPr lang="en-US" sz="2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Server-based</a:t>
                      </a:r>
                    </a:p>
                  </a:txBody>
                  <a:tcPr marT="45705" marB="45705"/>
                </a:tc>
              </a:tr>
              <a:tr h="69628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Signaling</a:t>
                      </a:r>
                      <a:endParaRPr lang="en-US" sz="2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P2P</a:t>
                      </a:r>
                      <a:endParaRPr lang="en-US" sz="2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Server-based</a:t>
                      </a:r>
                    </a:p>
                  </a:txBody>
                  <a:tcPr marT="45705" marB="45705"/>
                </a:tc>
              </a:tr>
              <a:tr h="69628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Transport</a:t>
                      </a:r>
                      <a:endParaRPr lang="en-US" sz="2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P2P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P2P</a:t>
                      </a:r>
                    </a:p>
                  </a:txBody>
                  <a:tcPr marT="45705" marB="45705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1266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0D68D1-07ED-41F9-BC44-288987F014E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11.27: Skype </a:t>
            </a:r>
            <a:r>
              <a:rPr lang="en-US" dirty="0" err="1" smtClean="0"/>
              <a:t>vs</a:t>
            </a:r>
            <a:r>
              <a:rPr lang="en-US" dirty="0" smtClean="0"/>
              <a:t> Traditional VoIP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3124200"/>
            <a:ext cx="8382000" cy="609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228601" y="4724400"/>
            <a:ext cx="86868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Skype differs from traditional P2P only </a:t>
            </a:r>
            <a:r>
              <a:rPr lang="en-US" sz="2400" dirty="0" smtClean="0"/>
              <a:t>in signaling.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/>
              <a:t>Signaling costs are borne by </a:t>
            </a:r>
            <a:r>
              <a:rPr lang="en-US" sz="2400" dirty="0" err="1" smtClean="0"/>
              <a:t>Supernodes</a:t>
            </a:r>
            <a:endParaRPr lang="en-US" sz="24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1366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D956FF-4B3F-43B3-8312-DA056DB1915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11.28 SETI@home Processor Sharing</a:t>
            </a:r>
            <a:endParaRPr lang="en-US" dirty="0"/>
          </a:p>
        </p:txBody>
      </p:sp>
      <p:pic>
        <p:nvPicPr>
          <p:cNvPr id="20070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344613"/>
            <a:ext cx="8686800" cy="4446587"/>
          </a:xfrm>
        </p:spPr>
      </p:pic>
      <p:sp>
        <p:nvSpPr>
          <p:cNvPr id="2" name="Rounded Rectangle 1"/>
          <p:cNvSpPr/>
          <p:nvPr/>
        </p:nvSpPr>
        <p:spPr>
          <a:xfrm>
            <a:off x="4419600" y="4953000"/>
            <a:ext cx="44958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SETI@home uses idle PC processing power.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1486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Made possible by growing desktop processing power on PCs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Types</a:t>
            </a:r>
          </a:p>
          <a:p>
            <a:pPr marL="621792" lvl="1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File sharing</a:t>
            </a:r>
          </a:p>
          <a:p>
            <a:pPr marL="621792" lvl="1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Communication</a:t>
            </a:r>
          </a:p>
          <a:p>
            <a:pPr marL="621792" lvl="1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Processor sharing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Potential cost savings by using idle PC resources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Management and </a:t>
            </a:r>
            <a:r>
              <a:rPr lang="en-US" dirty="0"/>
              <a:t>s</a:t>
            </a:r>
            <a:r>
              <a:rPr lang="en-US" dirty="0" smtClean="0"/>
              <a:t>ecurity issues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F0541B-4E1F-4E17-8033-5420FC4E96E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P2P in Perspective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11.5: Simple Mail Transfer Protocol (SMTP)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00DC5-5555-432B-B448-7F2510875EC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438400"/>
                <a:gridCol w="40386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SMTP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Explanation</a:t>
                      </a:r>
                      <a:endParaRPr lang="en-US" sz="2400" dirty="0"/>
                    </a:p>
                  </a:txBody>
                  <a:tcPr/>
                </a:tc>
              </a:tr>
              <a:tr h="172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Sender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MAIL FROM</a:t>
                      </a:r>
                      <a:r>
                        <a:rPr lang="en-US" sz="2400" baseline="0" dirty="0" smtClean="0"/>
                        <a:t> david@voyager.shidler.hawaii.edu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Sender identifies the mail author.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Receiver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250 OK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Receiver signals that will</a:t>
                      </a:r>
                      <a:r>
                        <a:rPr lang="en-US" sz="2400" baseline="0" dirty="0" smtClean="0"/>
                        <a:t> accept a message from this person.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Words>3420</Words>
  <Application>Microsoft Office PowerPoint</Application>
  <PresentationFormat>On-screen Show (4:3)</PresentationFormat>
  <Paragraphs>765</Paragraphs>
  <Slides>89</Slides>
  <Notes>74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Concourse</vt:lpstr>
      <vt:lpstr>Networked Applications</vt:lpstr>
      <vt:lpstr>PowerPoint Presentation</vt:lpstr>
      <vt:lpstr>11.1: Networked App Concepts</vt:lpstr>
      <vt:lpstr>PowerPoint Presentation</vt:lpstr>
      <vt:lpstr>11.4: E-Mail Standards</vt:lpstr>
      <vt:lpstr>11.4: E-Mail Standards</vt:lpstr>
      <vt:lpstr>11.6: Web-Based E-Mail</vt:lpstr>
      <vt:lpstr>11.5: Simple Mail Transfer Protocol (SMTP)</vt:lpstr>
      <vt:lpstr>11.5: Simple Mail Transfer Protocol (SMTP)</vt:lpstr>
      <vt:lpstr>11.5: Simple Mail Transfer Protocol (SMTP)</vt:lpstr>
      <vt:lpstr>11.5: Simple Mail Transfer Protocol (SMTP)</vt:lpstr>
      <vt:lpstr>11.5: Simple Mail Transfer Protocol (SMTP)</vt:lpstr>
      <vt:lpstr>11.5: Simple Mail Transfer Protocol (SMTP)</vt:lpstr>
      <vt:lpstr>11.5: Simple Mail Transfer Protocol (SMTP)</vt:lpstr>
      <vt:lpstr>11.7: E-Mail</vt:lpstr>
      <vt:lpstr>11.7: Scanning Locations for E-Mail</vt:lpstr>
      <vt:lpstr>PowerPoint Presentation</vt:lpstr>
      <vt:lpstr>Voice over IP</vt:lpstr>
      <vt:lpstr>VoIP Signaling and Transport</vt:lpstr>
      <vt:lpstr>11.8: Voice over IP (VoIP)</vt:lpstr>
      <vt:lpstr>11.8: Voice over IP (VoIP)</vt:lpstr>
      <vt:lpstr>11.9: VoIP Signaling and Transport</vt:lpstr>
      <vt:lpstr>11.9: VoIP Signaling and Transport</vt:lpstr>
      <vt:lpstr>11.9: VoIP Signaling and Transport</vt:lpstr>
      <vt:lpstr>11.9: VoIP Signaling and Transport</vt:lpstr>
      <vt:lpstr>11.10: Codecs</vt:lpstr>
      <vt:lpstr>PowerPoint Presentation</vt:lpstr>
      <vt:lpstr>11.11: HTTP and HTML</vt:lpstr>
      <vt:lpstr>11.12: Downloading a Complex Webpage</vt:lpstr>
      <vt:lpstr>11.12: Downloading a Complex Webpage</vt:lpstr>
      <vt:lpstr>11.12: Downloading a Complex Webpage</vt:lpstr>
      <vt:lpstr>11.13: Examples of HTTP Request and Response Messages</vt:lpstr>
      <vt:lpstr>11.13: Examples of HTTP Request and Response Messages</vt:lpstr>
      <vt:lpstr>11.13: Examples of HTTP Request and Response Messages</vt:lpstr>
      <vt:lpstr>PowerPoint Presentation</vt:lpstr>
      <vt:lpstr>Cloud Computing </vt:lpstr>
      <vt:lpstr>11.14: Traditional Sharing</vt:lpstr>
      <vt:lpstr>11.15: Cloud Computing: Software as a Service (SaaS)</vt:lpstr>
      <vt:lpstr>Cloud Computing</vt:lpstr>
      <vt:lpstr>Cloud Computing</vt:lpstr>
      <vt:lpstr>Cloud Computing</vt:lpstr>
      <vt:lpstr>Cloud Computing</vt:lpstr>
      <vt:lpstr>Cloud Computing</vt:lpstr>
      <vt:lpstr>Cloud Computing</vt:lpstr>
      <vt:lpstr>Cloud Computing</vt:lpstr>
      <vt:lpstr>11.16: Cloud Utility Computing</vt:lpstr>
      <vt:lpstr>Cloud Utility Computing</vt:lpstr>
      <vt:lpstr>Cloud Utility Computing</vt:lpstr>
      <vt:lpstr>Cloud Utility Computing</vt:lpstr>
      <vt:lpstr>11.17: Virtualization</vt:lpstr>
      <vt:lpstr>11.17: Virtualization</vt:lpstr>
      <vt:lpstr>11.14: Cloud Computing</vt:lpstr>
      <vt:lpstr>PowerPoint Presentation</vt:lpstr>
      <vt:lpstr>Service-Oriented Architectures</vt:lpstr>
      <vt:lpstr>Service-Oriented Architectures</vt:lpstr>
      <vt:lpstr>11.18: Service-Oriented Architectures (SOA)</vt:lpstr>
      <vt:lpstr>11.18: Service-Oriented Architectures (SOA)</vt:lpstr>
      <vt:lpstr>11.18: Service-Oriented Architectures (SOA)</vt:lpstr>
      <vt:lpstr>11.18: SOA versus Web Services</vt:lpstr>
      <vt:lpstr>11.19: SOA versus Web Services</vt:lpstr>
      <vt:lpstr>11.19: SOA versus Web Services</vt:lpstr>
      <vt:lpstr>11.20: SOAP Messages</vt:lpstr>
      <vt:lpstr>11.20: SOAP Messages</vt:lpstr>
      <vt:lpstr>11.20: SOAP Messages</vt:lpstr>
      <vt:lpstr>11.20: SOAP Messages</vt:lpstr>
      <vt:lpstr>11.21: WSDL and UDDI</vt:lpstr>
      <vt:lpstr>11.21: WSDL and UDDI</vt:lpstr>
      <vt:lpstr>PowerPoint Presentation</vt:lpstr>
      <vt:lpstr>Peer-to-Peer (P2P) Architectures</vt:lpstr>
      <vt:lpstr>11.22: Traditional Client/Server Application</vt:lpstr>
      <vt:lpstr>11.23: Simple Peer-to-Peer (P2P) Application</vt:lpstr>
      <vt:lpstr>11.24: Traditional Client/Server File Retrieval</vt:lpstr>
      <vt:lpstr>11.24: P2P File Sharing</vt:lpstr>
      <vt:lpstr>11.25: BitTorrent Protocol for P2P File Sharing</vt:lpstr>
      <vt:lpstr>11.25: BitTorrent Protocol for P2P File Sharing</vt:lpstr>
      <vt:lpstr>11.25: BitTorrent Protocol for P2P File Sharing</vt:lpstr>
      <vt:lpstr>11.25: BitTorrent Protocol for P2P File Sharing</vt:lpstr>
      <vt:lpstr>11.25: BitTorrent Protocol for P2P File Sharing</vt:lpstr>
      <vt:lpstr>Skype</vt:lpstr>
      <vt:lpstr>Skype</vt:lpstr>
      <vt:lpstr>Skype</vt:lpstr>
      <vt:lpstr>11.26: Skype  Network Operation</vt:lpstr>
      <vt:lpstr>11.26: Skype Network Operation</vt:lpstr>
      <vt:lpstr>11.26: Skype Network Operation</vt:lpstr>
      <vt:lpstr>Skype</vt:lpstr>
      <vt:lpstr>Skype</vt:lpstr>
      <vt:lpstr>11.27: Skype vs Traditional VoIP</vt:lpstr>
      <vt:lpstr>11.28 SETI@home Processor Sharing</vt:lpstr>
      <vt:lpstr>P2P in Perspective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Al Bento</cp:lastModifiedBy>
  <cp:revision>410</cp:revision>
  <cp:lastPrinted>2013-08-12T23:19:17Z</cp:lastPrinted>
  <dcterms:created xsi:type="dcterms:W3CDTF">2010-06-18T00:05:14Z</dcterms:created>
  <dcterms:modified xsi:type="dcterms:W3CDTF">2014-11-25T02:04:25Z</dcterms:modified>
</cp:coreProperties>
</file>