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00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-128" y="-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901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679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464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471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224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73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42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059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78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871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799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00818-846C-4C80-952B-9F0BD39BCA17}" type="datetimeFigureOut">
              <a:rPr lang="en-US" smtClean="0"/>
              <a:pPr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1F9BF-FFCE-4E02-8853-D56A77BAC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750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184" y="2382161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700,560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159100" y="1105436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680,000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159100" y="3678822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700,560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831207" y="5106231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477,000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780469" y="2905612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1,098,000</a:t>
            </a:r>
            <a:endParaRPr lang="en-US" sz="1400" dirty="0"/>
          </a:p>
        </p:txBody>
      </p:sp>
      <p:cxnSp>
        <p:nvCxnSpPr>
          <p:cNvPr id="11" name="Straight Connector 10"/>
          <p:cNvCxnSpPr>
            <a:stCxn id="5" idx="0"/>
            <a:endCxn id="6" idx="2"/>
          </p:cNvCxnSpPr>
          <p:nvPr/>
        </p:nvCxnSpPr>
        <p:spPr>
          <a:xfrm flipV="1">
            <a:off x="676142" y="1413213"/>
            <a:ext cx="965916" cy="9689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  <a:endCxn id="7" idx="0"/>
          </p:cNvCxnSpPr>
          <p:nvPr/>
        </p:nvCxnSpPr>
        <p:spPr>
          <a:xfrm>
            <a:off x="676142" y="2689938"/>
            <a:ext cx="965916" cy="988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3"/>
            <a:endCxn id="9" idx="1"/>
          </p:cNvCxnSpPr>
          <p:nvPr/>
        </p:nvCxnSpPr>
        <p:spPr>
          <a:xfrm flipV="1">
            <a:off x="2125016" y="3059501"/>
            <a:ext cx="3655453" cy="773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3"/>
            <a:endCxn id="8" idx="1"/>
          </p:cNvCxnSpPr>
          <p:nvPr/>
        </p:nvCxnSpPr>
        <p:spPr>
          <a:xfrm>
            <a:off x="2125016" y="3832711"/>
            <a:ext cx="706191" cy="14274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31109" y="377962"/>
            <a:ext cx="166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One Commercial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72924" y="3182611"/>
            <a:ext cx="107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Hire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49264" y="3369089"/>
            <a:ext cx="129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Interesting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472489" y="4554109"/>
            <a:ext cx="1298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</a:t>
            </a:r>
          </a:p>
          <a:p>
            <a:r>
              <a:rPr lang="en-US" sz="1400" dirty="0" smtClean="0"/>
              <a:t>Interesting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591061" y="163132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420,000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7843" y="1243503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680,000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91061" y="2285057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630,000</a:t>
            </a:r>
          </a:p>
        </p:txBody>
      </p:sp>
      <p:cxnSp>
        <p:nvCxnSpPr>
          <p:cNvPr id="27" name="Straight Connector 26"/>
          <p:cNvCxnSpPr>
            <a:stCxn id="6" idx="3"/>
            <a:endCxn id="24" idx="1"/>
          </p:cNvCxnSpPr>
          <p:nvPr/>
        </p:nvCxnSpPr>
        <p:spPr>
          <a:xfrm flipV="1">
            <a:off x="2125016" y="317021"/>
            <a:ext cx="1466045" cy="9423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3"/>
            <a:endCxn id="25" idx="1"/>
          </p:cNvCxnSpPr>
          <p:nvPr/>
        </p:nvCxnSpPr>
        <p:spPr>
          <a:xfrm>
            <a:off x="2125016" y="1259325"/>
            <a:ext cx="1462827" cy="1380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3"/>
            <a:endCxn id="26" idx="1"/>
          </p:cNvCxnSpPr>
          <p:nvPr/>
        </p:nvCxnSpPr>
        <p:spPr>
          <a:xfrm>
            <a:off x="2125016" y="1259325"/>
            <a:ext cx="1466045" cy="1179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215648" y="1963741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504,000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12430" y="3044112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1,028,000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15648" y="4085666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1,098,000</a:t>
            </a:r>
          </a:p>
        </p:txBody>
      </p:sp>
      <p:cxnSp>
        <p:nvCxnSpPr>
          <p:cNvPr id="41" name="Straight Connector 40"/>
          <p:cNvCxnSpPr>
            <a:endCxn id="38" idx="1"/>
          </p:cNvCxnSpPr>
          <p:nvPr/>
        </p:nvCxnSpPr>
        <p:spPr>
          <a:xfrm flipV="1">
            <a:off x="6746385" y="2117630"/>
            <a:ext cx="1469263" cy="1111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9" idx="1"/>
          </p:cNvCxnSpPr>
          <p:nvPr/>
        </p:nvCxnSpPr>
        <p:spPr>
          <a:xfrm flipV="1">
            <a:off x="6749603" y="3198001"/>
            <a:ext cx="1462827" cy="312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40" idx="1"/>
          </p:cNvCxnSpPr>
          <p:nvPr/>
        </p:nvCxnSpPr>
        <p:spPr>
          <a:xfrm>
            <a:off x="6749603" y="3229211"/>
            <a:ext cx="1466045" cy="101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63168" y="4163927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1,300,000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59950" y="5244298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477,000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63168" y="6285852"/>
            <a:ext cx="9659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357,000</a:t>
            </a:r>
          </a:p>
        </p:txBody>
      </p:sp>
      <p:cxnSp>
        <p:nvCxnSpPr>
          <p:cNvPr id="47" name="Straight Connector 46"/>
          <p:cNvCxnSpPr>
            <a:endCxn id="44" idx="1"/>
          </p:cNvCxnSpPr>
          <p:nvPr/>
        </p:nvCxnSpPr>
        <p:spPr>
          <a:xfrm flipV="1">
            <a:off x="3793905" y="4317816"/>
            <a:ext cx="1469263" cy="1111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45" idx="1"/>
          </p:cNvCxnSpPr>
          <p:nvPr/>
        </p:nvCxnSpPr>
        <p:spPr>
          <a:xfrm flipV="1">
            <a:off x="3797123" y="5398187"/>
            <a:ext cx="1462827" cy="312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6" idx="1"/>
          </p:cNvCxnSpPr>
          <p:nvPr/>
        </p:nvCxnSpPr>
        <p:spPr>
          <a:xfrm>
            <a:off x="3797123" y="5429397"/>
            <a:ext cx="1466045" cy="101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57334" y="2048318"/>
            <a:ext cx="107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 Hire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287614" y="1070205"/>
            <a:ext cx="166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Two Commercials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145151" y="1738690"/>
            <a:ext cx="166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Three Commercials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549707" y="2282786"/>
            <a:ext cx="166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One Commercial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806212" y="2975029"/>
            <a:ext cx="166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Two Commercials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6663749" y="3643514"/>
            <a:ext cx="166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Three Commercials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3622981" y="4514345"/>
            <a:ext cx="166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One Commercial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3879486" y="5206588"/>
            <a:ext cx="166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Two Commercials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3737023" y="5875073"/>
            <a:ext cx="166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Three Commercials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7257781" y="0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$-200,000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7262076" y="200055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300,000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7257781" y="431320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700,000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7257781" y="646002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1,300,000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6933663" y="937143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$-500,000</a:t>
            </a:r>
            <a:endParaRPr lang="en-US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6937958" y="1137198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600,000</a:t>
            </a:r>
            <a:endParaRPr lang="en-US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6933663" y="1368463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1,200,000</a:t>
            </a:r>
            <a:endParaRPr lang="en-US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6933663" y="1583145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1,800,000</a:t>
            </a:r>
            <a:endParaRPr lang="en-US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5803009" y="1890227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$-900,000</a:t>
            </a:r>
            <a:endParaRPr lang="en-US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5807304" y="2090282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500,000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803009" y="2321547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1,300,000</a:t>
            </a:r>
            <a:endParaRPr lang="en-US" sz="1000" dirty="0"/>
          </a:p>
        </p:txBody>
      </p:sp>
      <p:sp>
        <p:nvSpPr>
          <p:cNvPr id="87" name="TextBox 86"/>
          <p:cNvSpPr txBox="1"/>
          <p:nvPr/>
        </p:nvSpPr>
        <p:spPr>
          <a:xfrm>
            <a:off x="5803009" y="2536229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2,200,000</a:t>
            </a:r>
            <a:endParaRPr lang="en-US" sz="1000" dirty="0"/>
          </a:p>
        </p:txBody>
      </p:sp>
      <p:cxnSp>
        <p:nvCxnSpPr>
          <p:cNvPr id="89" name="Straight Connector 88"/>
          <p:cNvCxnSpPr>
            <a:stCxn id="24" idx="3"/>
            <a:endCxn id="68" idx="1"/>
          </p:cNvCxnSpPr>
          <p:nvPr/>
        </p:nvCxnSpPr>
        <p:spPr>
          <a:xfrm flipV="1">
            <a:off x="4556977" y="123111"/>
            <a:ext cx="2700804" cy="193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4" idx="3"/>
            <a:endCxn id="69" idx="1"/>
          </p:cNvCxnSpPr>
          <p:nvPr/>
        </p:nvCxnSpPr>
        <p:spPr>
          <a:xfrm>
            <a:off x="4556977" y="317021"/>
            <a:ext cx="2705099" cy="61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24" idx="3"/>
            <a:endCxn id="70" idx="1"/>
          </p:cNvCxnSpPr>
          <p:nvPr/>
        </p:nvCxnSpPr>
        <p:spPr>
          <a:xfrm>
            <a:off x="4556977" y="317021"/>
            <a:ext cx="2700804" cy="2374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24" idx="3"/>
            <a:endCxn id="71" idx="1"/>
          </p:cNvCxnSpPr>
          <p:nvPr/>
        </p:nvCxnSpPr>
        <p:spPr>
          <a:xfrm>
            <a:off x="4556977" y="317021"/>
            <a:ext cx="2700804" cy="452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81478" y="-53913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</a:t>
            </a:r>
            <a:endParaRPr lang="en-US" sz="1000" dirty="0"/>
          </a:p>
        </p:txBody>
      </p:sp>
      <p:sp>
        <p:nvSpPr>
          <p:cNvPr id="100" name="TextBox 99"/>
          <p:cNvSpPr txBox="1"/>
          <p:nvPr/>
        </p:nvSpPr>
        <p:spPr>
          <a:xfrm>
            <a:off x="6385773" y="146142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.4</a:t>
            </a:r>
            <a:endParaRPr lang="en-US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381478" y="377407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.3</a:t>
            </a:r>
            <a:endParaRPr lang="en-US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381478" y="592089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.1</a:t>
            </a:r>
            <a:endParaRPr lang="en-US" sz="1000" dirty="0"/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4517264" y="1069303"/>
            <a:ext cx="2429813" cy="210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4517264" y="1248624"/>
            <a:ext cx="2438671" cy="308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517264" y="1279467"/>
            <a:ext cx="2438671" cy="204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517264" y="1279467"/>
            <a:ext cx="2700804" cy="452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341765" y="908533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</a:t>
            </a:r>
            <a:endParaRPr 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346060" y="1108588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.4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341765" y="1339853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.3</a:t>
            </a:r>
            <a:endParaRPr lang="en-US" sz="1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341765" y="1554535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.1</a:t>
            </a:r>
            <a:endParaRPr lang="en-US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339095" y="1820441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</a:t>
            </a:r>
            <a:endParaRPr lang="en-US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343390" y="2020496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.4</a:t>
            </a:r>
            <a:endParaRPr lang="en-US" sz="1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339095" y="2251761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.3</a:t>
            </a:r>
            <a:endParaRPr lang="en-US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5339095" y="2466443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.1</a:t>
            </a:r>
            <a:endParaRPr lang="en-US" sz="1000" dirty="0"/>
          </a:p>
        </p:txBody>
      </p:sp>
      <p:cxnSp>
        <p:nvCxnSpPr>
          <p:cNvPr id="125" name="Straight Connector 124"/>
          <p:cNvCxnSpPr>
            <a:stCxn id="26" idx="3"/>
            <a:endCxn id="121" idx="0"/>
          </p:cNvCxnSpPr>
          <p:nvPr/>
        </p:nvCxnSpPr>
        <p:spPr>
          <a:xfrm flipV="1">
            <a:off x="4556977" y="2020496"/>
            <a:ext cx="1317666" cy="418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26" idx="3"/>
            <a:endCxn id="121" idx="2"/>
          </p:cNvCxnSpPr>
          <p:nvPr/>
        </p:nvCxnSpPr>
        <p:spPr>
          <a:xfrm flipV="1">
            <a:off x="4556977" y="2266717"/>
            <a:ext cx="1317666" cy="17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26" idx="3"/>
            <a:endCxn id="122" idx="2"/>
          </p:cNvCxnSpPr>
          <p:nvPr/>
        </p:nvCxnSpPr>
        <p:spPr>
          <a:xfrm>
            <a:off x="4556977" y="2438946"/>
            <a:ext cx="1313371" cy="59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26" idx="3"/>
            <a:endCxn id="123" idx="2"/>
          </p:cNvCxnSpPr>
          <p:nvPr/>
        </p:nvCxnSpPr>
        <p:spPr>
          <a:xfrm>
            <a:off x="4556977" y="2438946"/>
            <a:ext cx="1313371" cy="2737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0615945" y="1723519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$-200,000</a:t>
            </a:r>
            <a:endParaRPr lang="en-US" sz="1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0620240" y="1923574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300,000</a:t>
            </a:r>
            <a:endParaRPr lang="en-US" sz="1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15945" y="2154839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700,000</a:t>
            </a:r>
            <a:endParaRPr lang="en-US" sz="1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0615945" y="2369521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1,300,000</a:t>
            </a:r>
            <a:endParaRPr lang="en-US" sz="1000" dirty="0"/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9186934" y="1825169"/>
            <a:ext cx="1488859" cy="292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9186934" y="2020496"/>
            <a:ext cx="1454769" cy="96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86934" y="2117335"/>
            <a:ext cx="1454769" cy="16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9186934" y="2117335"/>
            <a:ext cx="1454769" cy="373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211879" y="1680385"/>
            <a:ext cx="399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.8</a:t>
            </a:r>
            <a:endParaRPr lang="en-US" sz="1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0216174" y="1880440"/>
            <a:ext cx="394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.28</a:t>
            </a:r>
            <a:endParaRPr lang="en-US" sz="1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10211879" y="2111704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.42</a:t>
            </a:r>
            <a:endParaRPr lang="en-US" sz="1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0211879" y="2326387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.22</a:t>
            </a:r>
            <a:endParaRPr lang="en-US" sz="1000" dirty="0"/>
          </a:p>
        </p:txBody>
      </p:sp>
      <p:cxnSp>
        <p:nvCxnSpPr>
          <p:cNvPr id="165" name="Straight Connector 164"/>
          <p:cNvCxnSpPr/>
          <p:nvPr/>
        </p:nvCxnSpPr>
        <p:spPr>
          <a:xfrm flipV="1">
            <a:off x="9184782" y="2905835"/>
            <a:ext cx="1488859" cy="292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9184782" y="3101162"/>
            <a:ext cx="1454769" cy="96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9184782" y="3198001"/>
            <a:ext cx="1454769" cy="16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9184782" y="3198001"/>
            <a:ext cx="1454769" cy="373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0209727" y="2761051"/>
            <a:ext cx="399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.8</a:t>
            </a:r>
            <a:endParaRPr lang="en-US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0214022" y="2961106"/>
            <a:ext cx="394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.28</a:t>
            </a:r>
            <a:endParaRPr lang="en-US" sz="10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0209727" y="3192370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.42</a:t>
            </a:r>
            <a:endParaRPr lang="en-US" sz="1000" dirty="0"/>
          </a:p>
        </p:txBody>
      </p:sp>
      <p:sp>
        <p:nvSpPr>
          <p:cNvPr id="172" name="TextBox 171"/>
          <p:cNvSpPr txBox="1"/>
          <p:nvPr/>
        </p:nvSpPr>
        <p:spPr>
          <a:xfrm>
            <a:off x="10209727" y="3407053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.22</a:t>
            </a:r>
            <a:endParaRPr lang="en-US" sz="1000" dirty="0"/>
          </a:p>
        </p:txBody>
      </p:sp>
      <p:cxnSp>
        <p:nvCxnSpPr>
          <p:cNvPr id="173" name="Straight Connector 172"/>
          <p:cNvCxnSpPr/>
          <p:nvPr/>
        </p:nvCxnSpPr>
        <p:spPr>
          <a:xfrm flipV="1">
            <a:off x="9192840" y="3947389"/>
            <a:ext cx="1488859" cy="292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9192840" y="4142716"/>
            <a:ext cx="1454769" cy="96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9192840" y="4239555"/>
            <a:ext cx="1454769" cy="16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9192840" y="4239555"/>
            <a:ext cx="1454769" cy="373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10217785" y="3802605"/>
            <a:ext cx="399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.8</a:t>
            </a:r>
            <a:endParaRPr lang="en-US" sz="1000" dirty="0"/>
          </a:p>
        </p:txBody>
      </p:sp>
      <p:sp>
        <p:nvSpPr>
          <p:cNvPr id="178" name="TextBox 177"/>
          <p:cNvSpPr txBox="1"/>
          <p:nvPr/>
        </p:nvSpPr>
        <p:spPr>
          <a:xfrm>
            <a:off x="10222080" y="4002660"/>
            <a:ext cx="394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.28</a:t>
            </a:r>
            <a:endParaRPr lang="en-US" sz="10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0217785" y="4233924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.42</a:t>
            </a:r>
            <a:endParaRPr lang="en-US" sz="10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0217785" y="4448607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.22</a:t>
            </a:r>
            <a:endParaRPr lang="en-US" sz="10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0590996" y="2792589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$-500,000</a:t>
            </a:r>
            <a:endParaRPr lang="en-US" sz="1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10595291" y="2992644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600,000</a:t>
            </a:r>
            <a:endParaRPr lang="en-US" sz="1000" dirty="0"/>
          </a:p>
        </p:txBody>
      </p:sp>
      <p:sp>
        <p:nvSpPr>
          <p:cNvPr id="183" name="TextBox 182"/>
          <p:cNvSpPr txBox="1"/>
          <p:nvPr/>
        </p:nvSpPr>
        <p:spPr>
          <a:xfrm>
            <a:off x="10590996" y="3223909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1,200,000</a:t>
            </a:r>
            <a:endParaRPr lang="en-US" sz="1000" dirty="0"/>
          </a:p>
        </p:txBody>
      </p:sp>
      <p:sp>
        <p:nvSpPr>
          <p:cNvPr id="184" name="TextBox 183"/>
          <p:cNvSpPr txBox="1"/>
          <p:nvPr/>
        </p:nvSpPr>
        <p:spPr>
          <a:xfrm>
            <a:off x="10590996" y="3438591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1,800,000</a:t>
            </a:r>
            <a:endParaRPr lang="en-US" sz="1000" dirty="0"/>
          </a:p>
        </p:txBody>
      </p:sp>
      <p:sp>
        <p:nvSpPr>
          <p:cNvPr id="185" name="TextBox 184"/>
          <p:cNvSpPr txBox="1"/>
          <p:nvPr/>
        </p:nvSpPr>
        <p:spPr>
          <a:xfrm>
            <a:off x="10604681" y="3834143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$-900,000</a:t>
            </a:r>
            <a:endParaRPr lang="en-US" sz="1000" dirty="0"/>
          </a:p>
        </p:txBody>
      </p:sp>
      <p:sp>
        <p:nvSpPr>
          <p:cNvPr id="186" name="TextBox 185"/>
          <p:cNvSpPr txBox="1"/>
          <p:nvPr/>
        </p:nvSpPr>
        <p:spPr>
          <a:xfrm>
            <a:off x="10608976" y="4034198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500,000</a:t>
            </a:r>
            <a:endParaRPr lang="en-US" sz="1000" dirty="0"/>
          </a:p>
        </p:txBody>
      </p:sp>
      <p:sp>
        <p:nvSpPr>
          <p:cNvPr id="187" name="TextBox 186"/>
          <p:cNvSpPr txBox="1"/>
          <p:nvPr/>
        </p:nvSpPr>
        <p:spPr>
          <a:xfrm>
            <a:off x="10604681" y="4265463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1,300,000</a:t>
            </a:r>
            <a:endParaRPr lang="en-US" sz="1000" dirty="0"/>
          </a:p>
        </p:txBody>
      </p:sp>
      <p:sp>
        <p:nvSpPr>
          <p:cNvPr id="188" name="TextBox 187"/>
          <p:cNvSpPr txBox="1"/>
          <p:nvPr/>
        </p:nvSpPr>
        <p:spPr>
          <a:xfrm>
            <a:off x="10604681" y="4480145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2,200,000</a:t>
            </a:r>
            <a:endParaRPr lang="en-US" sz="1000" dirty="0"/>
          </a:p>
        </p:txBody>
      </p:sp>
      <p:sp>
        <p:nvSpPr>
          <p:cNvPr id="189" name="TextBox 188"/>
          <p:cNvSpPr txBox="1"/>
          <p:nvPr/>
        </p:nvSpPr>
        <p:spPr>
          <a:xfrm>
            <a:off x="7679818" y="3899566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$-200,000</a:t>
            </a:r>
            <a:endParaRPr lang="en-US" sz="1000" dirty="0"/>
          </a:p>
        </p:txBody>
      </p:sp>
      <p:sp>
        <p:nvSpPr>
          <p:cNvPr id="190" name="TextBox 189"/>
          <p:cNvSpPr txBox="1"/>
          <p:nvPr/>
        </p:nvSpPr>
        <p:spPr>
          <a:xfrm>
            <a:off x="7684113" y="4099621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300,000</a:t>
            </a:r>
            <a:endParaRPr lang="en-US" sz="1000" dirty="0"/>
          </a:p>
        </p:txBody>
      </p:sp>
      <p:sp>
        <p:nvSpPr>
          <p:cNvPr id="191" name="TextBox 190"/>
          <p:cNvSpPr txBox="1"/>
          <p:nvPr/>
        </p:nvSpPr>
        <p:spPr>
          <a:xfrm>
            <a:off x="7679818" y="4330886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700,000</a:t>
            </a:r>
            <a:endParaRPr lang="en-US" sz="10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679818" y="4545568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1,300,000</a:t>
            </a:r>
            <a:endParaRPr lang="en-US" sz="1000" dirty="0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6250807" y="4001216"/>
            <a:ext cx="1488859" cy="292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6250807" y="4196543"/>
            <a:ext cx="1454769" cy="96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6250807" y="4293382"/>
            <a:ext cx="1454769" cy="16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6250807" y="4293382"/>
            <a:ext cx="1454769" cy="373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275752" y="3856432"/>
            <a:ext cx="399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.27</a:t>
            </a:r>
            <a:endParaRPr lang="en-US" sz="1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7280047" y="4056487"/>
            <a:ext cx="394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.47</a:t>
            </a:r>
            <a:endParaRPr lang="en-US" sz="1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7275752" y="4287751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.23</a:t>
            </a:r>
            <a:endParaRPr lang="en-US" sz="1000" dirty="0"/>
          </a:p>
        </p:txBody>
      </p:sp>
      <p:sp>
        <p:nvSpPr>
          <p:cNvPr id="200" name="TextBox 199"/>
          <p:cNvSpPr txBox="1"/>
          <p:nvPr/>
        </p:nvSpPr>
        <p:spPr>
          <a:xfrm>
            <a:off x="7275752" y="4502434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.3</a:t>
            </a:r>
            <a:endParaRPr lang="en-US" sz="1000" dirty="0"/>
          </a:p>
        </p:txBody>
      </p:sp>
      <p:cxnSp>
        <p:nvCxnSpPr>
          <p:cNvPr id="201" name="Straight Connector 200"/>
          <p:cNvCxnSpPr/>
          <p:nvPr/>
        </p:nvCxnSpPr>
        <p:spPr>
          <a:xfrm flipV="1">
            <a:off x="6229344" y="5106021"/>
            <a:ext cx="1488859" cy="292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6229344" y="5301348"/>
            <a:ext cx="1454769" cy="96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6229344" y="5398187"/>
            <a:ext cx="1454769" cy="16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6229344" y="5398187"/>
            <a:ext cx="1454769" cy="373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7254289" y="4961237"/>
            <a:ext cx="399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.27</a:t>
            </a:r>
            <a:endParaRPr lang="en-US" sz="1000" dirty="0"/>
          </a:p>
        </p:txBody>
      </p:sp>
      <p:sp>
        <p:nvSpPr>
          <p:cNvPr id="206" name="TextBox 205"/>
          <p:cNvSpPr txBox="1"/>
          <p:nvPr/>
        </p:nvSpPr>
        <p:spPr>
          <a:xfrm>
            <a:off x="7258584" y="5161292"/>
            <a:ext cx="394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.47</a:t>
            </a:r>
            <a:endParaRPr lang="en-US" sz="1000" dirty="0"/>
          </a:p>
        </p:txBody>
      </p:sp>
      <p:sp>
        <p:nvSpPr>
          <p:cNvPr id="207" name="TextBox 206"/>
          <p:cNvSpPr txBox="1"/>
          <p:nvPr/>
        </p:nvSpPr>
        <p:spPr>
          <a:xfrm>
            <a:off x="7254289" y="5392556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.23</a:t>
            </a:r>
            <a:endParaRPr lang="en-US" sz="1000" dirty="0"/>
          </a:p>
        </p:txBody>
      </p:sp>
      <p:sp>
        <p:nvSpPr>
          <p:cNvPr id="208" name="TextBox 207"/>
          <p:cNvSpPr txBox="1"/>
          <p:nvPr/>
        </p:nvSpPr>
        <p:spPr>
          <a:xfrm>
            <a:off x="7254289" y="5607239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.3</a:t>
            </a:r>
            <a:endParaRPr lang="en-US" sz="1000" dirty="0"/>
          </a:p>
        </p:txBody>
      </p:sp>
      <p:cxnSp>
        <p:nvCxnSpPr>
          <p:cNvPr id="209" name="Straight Connector 208"/>
          <p:cNvCxnSpPr/>
          <p:nvPr/>
        </p:nvCxnSpPr>
        <p:spPr>
          <a:xfrm flipV="1">
            <a:off x="6240360" y="6147147"/>
            <a:ext cx="1488859" cy="292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6240360" y="6342474"/>
            <a:ext cx="1454769" cy="96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6240360" y="6439313"/>
            <a:ext cx="1454769" cy="165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6240360" y="6439313"/>
            <a:ext cx="1454769" cy="373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7265305" y="6002363"/>
            <a:ext cx="399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.27</a:t>
            </a:r>
            <a:endParaRPr lang="en-US" sz="1000" dirty="0"/>
          </a:p>
        </p:txBody>
      </p:sp>
      <p:sp>
        <p:nvSpPr>
          <p:cNvPr id="214" name="TextBox 213"/>
          <p:cNvSpPr txBox="1"/>
          <p:nvPr/>
        </p:nvSpPr>
        <p:spPr>
          <a:xfrm>
            <a:off x="7269600" y="6202418"/>
            <a:ext cx="394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.47</a:t>
            </a:r>
            <a:endParaRPr lang="en-US" sz="1000" dirty="0"/>
          </a:p>
        </p:txBody>
      </p:sp>
      <p:sp>
        <p:nvSpPr>
          <p:cNvPr id="215" name="TextBox 214"/>
          <p:cNvSpPr txBox="1"/>
          <p:nvPr/>
        </p:nvSpPr>
        <p:spPr>
          <a:xfrm>
            <a:off x="7265305" y="6433682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.23</a:t>
            </a:r>
            <a:endParaRPr lang="en-US" sz="1000" dirty="0"/>
          </a:p>
        </p:txBody>
      </p:sp>
      <p:sp>
        <p:nvSpPr>
          <p:cNvPr id="216" name="TextBox 215"/>
          <p:cNvSpPr txBox="1"/>
          <p:nvPr/>
        </p:nvSpPr>
        <p:spPr>
          <a:xfrm>
            <a:off x="7265305" y="6648365"/>
            <a:ext cx="398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.3</a:t>
            </a:r>
            <a:endParaRPr lang="en-US" sz="1000" dirty="0"/>
          </a:p>
        </p:txBody>
      </p:sp>
      <p:sp>
        <p:nvSpPr>
          <p:cNvPr id="225" name="TextBox 224"/>
          <p:cNvSpPr txBox="1"/>
          <p:nvPr/>
        </p:nvSpPr>
        <p:spPr>
          <a:xfrm>
            <a:off x="7606330" y="4992775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$-500,000</a:t>
            </a:r>
            <a:endParaRPr lang="en-US" sz="1000" dirty="0"/>
          </a:p>
        </p:txBody>
      </p:sp>
      <p:sp>
        <p:nvSpPr>
          <p:cNvPr id="226" name="TextBox 225"/>
          <p:cNvSpPr txBox="1"/>
          <p:nvPr/>
        </p:nvSpPr>
        <p:spPr>
          <a:xfrm>
            <a:off x="7610625" y="5192830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600,000</a:t>
            </a:r>
            <a:endParaRPr lang="en-US" sz="1000" dirty="0"/>
          </a:p>
        </p:txBody>
      </p:sp>
      <p:sp>
        <p:nvSpPr>
          <p:cNvPr id="227" name="TextBox 226"/>
          <p:cNvSpPr txBox="1"/>
          <p:nvPr/>
        </p:nvSpPr>
        <p:spPr>
          <a:xfrm>
            <a:off x="7606330" y="5424095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1,200,000</a:t>
            </a:r>
            <a:endParaRPr lang="en-US" sz="1000" dirty="0"/>
          </a:p>
        </p:txBody>
      </p:sp>
      <p:sp>
        <p:nvSpPr>
          <p:cNvPr id="228" name="TextBox 227"/>
          <p:cNvSpPr txBox="1"/>
          <p:nvPr/>
        </p:nvSpPr>
        <p:spPr>
          <a:xfrm>
            <a:off x="7606330" y="5638777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1,800,000</a:t>
            </a:r>
            <a:endParaRPr lang="en-US" sz="1000" dirty="0"/>
          </a:p>
        </p:txBody>
      </p:sp>
      <p:sp>
        <p:nvSpPr>
          <p:cNvPr id="233" name="TextBox 232"/>
          <p:cNvSpPr txBox="1"/>
          <p:nvPr/>
        </p:nvSpPr>
        <p:spPr>
          <a:xfrm>
            <a:off x="7626440" y="6019064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$-900,000</a:t>
            </a:r>
            <a:endParaRPr lang="en-US" sz="1000" dirty="0"/>
          </a:p>
        </p:txBody>
      </p:sp>
      <p:sp>
        <p:nvSpPr>
          <p:cNvPr id="234" name="TextBox 233"/>
          <p:cNvSpPr txBox="1"/>
          <p:nvPr/>
        </p:nvSpPr>
        <p:spPr>
          <a:xfrm>
            <a:off x="7630735" y="6219119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500,000</a:t>
            </a:r>
            <a:endParaRPr lang="en-US" sz="1000" dirty="0"/>
          </a:p>
        </p:txBody>
      </p:sp>
      <p:sp>
        <p:nvSpPr>
          <p:cNvPr id="235" name="TextBox 234"/>
          <p:cNvSpPr txBox="1"/>
          <p:nvPr/>
        </p:nvSpPr>
        <p:spPr>
          <a:xfrm>
            <a:off x="7626440" y="6450384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1,300,000</a:t>
            </a:r>
            <a:endParaRPr lang="en-US" sz="1000" dirty="0"/>
          </a:p>
        </p:txBody>
      </p:sp>
      <p:sp>
        <p:nvSpPr>
          <p:cNvPr id="236" name="TextBox 235"/>
          <p:cNvSpPr txBox="1"/>
          <p:nvPr/>
        </p:nvSpPr>
        <p:spPr>
          <a:xfrm>
            <a:off x="7626440" y="6665066"/>
            <a:ext cx="1062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2,200,000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759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164</Words>
  <Application>Microsoft Macintosh PowerPoint</Application>
  <PresentationFormat>Custom</PresentationFormat>
  <Paragraphs>100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Esker</dc:creator>
  <cp:lastModifiedBy>Hossein Arsham</cp:lastModifiedBy>
  <cp:revision>7</cp:revision>
  <dcterms:created xsi:type="dcterms:W3CDTF">2014-04-10T23:24:44Z</dcterms:created>
  <dcterms:modified xsi:type="dcterms:W3CDTF">2014-04-10T23:25:25Z</dcterms:modified>
</cp:coreProperties>
</file>