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000" autoAdjust="0"/>
    <p:restoredTop sz="94660"/>
  </p:normalViewPr>
  <p:slideViewPr>
    <p:cSldViewPr snapToGrid="0">
      <p:cViewPr varScale="1">
        <p:scale>
          <a:sx n="143" d="100"/>
          <a:sy n="143" d="100"/>
        </p:scale>
        <p:origin x="-128" y="-5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00818-846C-4C80-952B-9F0BD39BCA17}" type="datetimeFigureOut">
              <a:rPr lang="en-US" smtClean="0"/>
              <a:pPr/>
              <a:t>4/10/14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1F9BF-FFCE-4E02-8853-D56A77BAC2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29010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00818-846C-4C80-952B-9F0BD39BCA17}" type="datetimeFigureOut">
              <a:rPr lang="en-US" smtClean="0"/>
              <a:pPr/>
              <a:t>4/10/14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1F9BF-FFCE-4E02-8853-D56A77BAC2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86794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00818-846C-4C80-952B-9F0BD39BCA17}" type="datetimeFigureOut">
              <a:rPr lang="en-US" smtClean="0"/>
              <a:pPr/>
              <a:t>4/10/14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1F9BF-FFCE-4E02-8853-D56A77BAC2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54649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00818-846C-4C80-952B-9F0BD39BCA17}" type="datetimeFigureOut">
              <a:rPr lang="en-US" smtClean="0"/>
              <a:pPr/>
              <a:t>4/10/14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1F9BF-FFCE-4E02-8853-D56A77BAC2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24717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00818-846C-4C80-952B-9F0BD39BCA17}" type="datetimeFigureOut">
              <a:rPr lang="en-US" smtClean="0"/>
              <a:pPr/>
              <a:t>4/10/14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1F9BF-FFCE-4E02-8853-D56A77BAC2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42249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00818-846C-4C80-952B-9F0BD39BCA17}" type="datetimeFigureOut">
              <a:rPr lang="en-US" smtClean="0"/>
              <a:pPr/>
              <a:t>4/10/14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1F9BF-FFCE-4E02-8853-D56A77BAC2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07375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00818-846C-4C80-952B-9F0BD39BCA17}" type="datetimeFigureOut">
              <a:rPr lang="en-US" smtClean="0"/>
              <a:pPr/>
              <a:t>4/10/14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1F9BF-FFCE-4E02-8853-D56A77BAC2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94203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00818-846C-4C80-952B-9F0BD39BCA17}" type="datetimeFigureOut">
              <a:rPr lang="en-US" smtClean="0"/>
              <a:pPr/>
              <a:t>4/10/14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1F9BF-FFCE-4E02-8853-D56A77BAC2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60597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00818-846C-4C80-952B-9F0BD39BCA17}" type="datetimeFigureOut">
              <a:rPr lang="en-US" smtClean="0"/>
              <a:pPr/>
              <a:t>4/10/14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1F9BF-FFCE-4E02-8853-D56A77BAC2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97840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00818-846C-4C80-952B-9F0BD39BCA17}" type="datetimeFigureOut">
              <a:rPr lang="en-US" smtClean="0"/>
              <a:pPr/>
              <a:t>4/10/14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1F9BF-FFCE-4E02-8853-D56A77BAC2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48718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00818-846C-4C80-952B-9F0BD39BCA17}" type="datetimeFigureOut">
              <a:rPr lang="en-US" smtClean="0"/>
              <a:pPr/>
              <a:t>4/10/14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1F9BF-FFCE-4E02-8853-D56A77BAC2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97997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00818-846C-4C80-952B-9F0BD39BCA17}" type="datetimeFigureOut">
              <a:rPr lang="en-US" smtClean="0"/>
              <a:pPr/>
              <a:t>4/10/14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1F9BF-FFCE-4E02-8853-D56A77BAC2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87507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3184" y="2382161"/>
            <a:ext cx="96591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700,560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1159100" y="1105436"/>
            <a:ext cx="96591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680,000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1159100" y="3678822"/>
            <a:ext cx="96591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700,560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2831207" y="5106231"/>
            <a:ext cx="96591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477,000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5780469" y="2905612"/>
            <a:ext cx="96591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1,098,000</a:t>
            </a:r>
            <a:endParaRPr lang="en-US" sz="1400" dirty="0"/>
          </a:p>
        </p:txBody>
      </p:sp>
      <p:cxnSp>
        <p:nvCxnSpPr>
          <p:cNvPr id="11" name="Straight Connector 10"/>
          <p:cNvCxnSpPr>
            <a:stCxn id="5" idx="0"/>
            <a:endCxn id="6" idx="2"/>
          </p:cNvCxnSpPr>
          <p:nvPr/>
        </p:nvCxnSpPr>
        <p:spPr>
          <a:xfrm flipV="1">
            <a:off x="676142" y="1413213"/>
            <a:ext cx="965916" cy="9689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5" idx="2"/>
            <a:endCxn id="7" idx="0"/>
          </p:cNvCxnSpPr>
          <p:nvPr/>
        </p:nvCxnSpPr>
        <p:spPr>
          <a:xfrm>
            <a:off x="676142" y="2689938"/>
            <a:ext cx="965916" cy="9888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7" idx="3"/>
            <a:endCxn id="9" idx="1"/>
          </p:cNvCxnSpPr>
          <p:nvPr/>
        </p:nvCxnSpPr>
        <p:spPr>
          <a:xfrm flipV="1">
            <a:off x="2125016" y="3059501"/>
            <a:ext cx="3655453" cy="7732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3"/>
            <a:endCxn id="8" idx="1"/>
          </p:cNvCxnSpPr>
          <p:nvPr/>
        </p:nvCxnSpPr>
        <p:spPr>
          <a:xfrm>
            <a:off x="2125016" y="3832711"/>
            <a:ext cx="706191" cy="14274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031109" y="377962"/>
            <a:ext cx="1665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One Commercial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672924" y="3182611"/>
            <a:ext cx="1078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Hire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2949264" y="3369089"/>
            <a:ext cx="12986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Interesting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1472489" y="4554109"/>
            <a:ext cx="1298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Not</a:t>
            </a:r>
          </a:p>
          <a:p>
            <a:r>
              <a:rPr lang="en-US" sz="1400" dirty="0" smtClean="0"/>
              <a:t>Interesting</a:t>
            </a:r>
            <a:endParaRPr lang="en-US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3591061" y="163132"/>
            <a:ext cx="96591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420,000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587843" y="1243503"/>
            <a:ext cx="96591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680,000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591061" y="2285057"/>
            <a:ext cx="96591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630,000</a:t>
            </a:r>
          </a:p>
        </p:txBody>
      </p:sp>
      <p:cxnSp>
        <p:nvCxnSpPr>
          <p:cNvPr id="27" name="Straight Connector 26"/>
          <p:cNvCxnSpPr>
            <a:stCxn id="6" idx="3"/>
            <a:endCxn id="24" idx="1"/>
          </p:cNvCxnSpPr>
          <p:nvPr/>
        </p:nvCxnSpPr>
        <p:spPr>
          <a:xfrm flipV="1">
            <a:off x="2125016" y="317021"/>
            <a:ext cx="1466045" cy="9423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6" idx="3"/>
            <a:endCxn id="25" idx="1"/>
          </p:cNvCxnSpPr>
          <p:nvPr/>
        </p:nvCxnSpPr>
        <p:spPr>
          <a:xfrm>
            <a:off x="2125016" y="1259325"/>
            <a:ext cx="1462827" cy="13806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6" idx="3"/>
            <a:endCxn id="26" idx="1"/>
          </p:cNvCxnSpPr>
          <p:nvPr/>
        </p:nvCxnSpPr>
        <p:spPr>
          <a:xfrm>
            <a:off x="2125016" y="1259325"/>
            <a:ext cx="1466045" cy="11796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8215648" y="1963741"/>
            <a:ext cx="96591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504,000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212430" y="3044112"/>
            <a:ext cx="96591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1,028,000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215648" y="4085666"/>
            <a:ext cx="96591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1,098,000</a:t>
            </a:r>
          </a:p>
        </p:txBody>
      </p:sp>
      <p:cxnSp>
        <p:nvCxnSpPr>
          <p:cNvPr id="41" name="Straight Connector 40"/>
          <p:cNvCxnSpPr>
            <a:endCxn id="38" idx="1"/>
          </p:cNvCxnSpPr>
          <p:nvPr/>
        </p:nvCxnSpPr>
        <p:spPr>
          <a:xfrm flipV="1">
            <a:off x="6746385" y="2117630"/>
            <a:ext cx="1469263" cy="11115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39" idx="1"/>
          </p:cNvCxnSpPr>
          <p:nvPr/>
        </p:nvCxnSpPr>
        <p:spPr>
          <a:xfrm flipV="1">
            <a:off x="6749603" y="3198001"/>
            <a:ext cx="1462827" cy="312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endCxn id="40" idx="1"/>
          </p:cNvCxnSpPr>
          <p:nvPr/>
        </p:nvCxnSpPr>
        <p:spPr>
          <a:xfrm>
            <a:off x="6749603" y="3229211"/>
            <a:ext cx="1466045" cy="10103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263168" y="4163927"/>
            <a:ext cx="96591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1,300,000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259950" y="5244298"/>
            <a:ext cx="96591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477,000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263168" y="6285852"/>
            <a:ext cx="96591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357,000</a:t>
            </a:r>
          </a:p>
        </p:txBody>
      </p:sp>
      <p:cxnSp>
        <p:nvCxnSpPr>
          <p:cNvPr id="47" name="Straight Connector 46"/>
          <p:cNvCxnSpPr>
            <a:endCxn id="44" idx="1"/>
          </p:cNvCxnSpPr>
          <p:nvPr/>
        </p:nvCxnSpPr>
        <p:spPr>
          <a:xfrm flipV="1">
            <a:off x="3793905" y="4317816"/>
            <a:ext cx="1469263" cy="11115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endCxn id="45" idx="1"/>
          </p:cNvCxnSpPr>
          <p:nvPr/>
        </p:nvCxnSpPr>
        <p:spPr>
          <a:xfrm flipV="1">
            <a:off x="3797123" y="5398187"/>
            <a:ext cx="1462827" cy="312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46" idx="1"/>
          </p:cNvCxnSpPr>
          <p:nvPr/>
        </p:nvCxnSpPr>
        <p:spPr>
          <a:xfrm>
            <a:off x="3797123" y="5429397"/>
            <a:ext cx="1466045" cy="10103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957334" y="2048318"/>
            <a:ext cx="1078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Not Hire</a:t>
            </a:r>
            <a:endParaRPr lang="en-US" sz="1400" dirty="0"/>
          </a:p>
        </p:txBody>
      </p:sp>
      <p:sp>
        <p:nvSpPr>
          <p:cNvPr id="51" name="TextBox 50"/>
          <p:cNvSpPr txBox="1"/>
          <p:nvPr/>
        </p:nvSpPr>
        <p:spPr>
          <a:xfrm>
            <a:off x="2287614" y="1070205"/>
            <a:ext cx="1665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Two Commercials</a:t>
            </a:r>
            <a:endParaRPr lang="en-US" sz="1400" dirty="0"/>
          </a:p>
        </p:txBody>
      </p:sp>
      <p:sp>
        <p:nvSpPr>
          <p:cNvPr id="52" name="TextBox 51"/>
          <p:cNvSpPr txBox="1"/>
          <p:nvPr/>
        </p:nvSpPr>
        <p:spPr>
          <a:xfrm>
            <a:off x="2145151" y="1738690"/>
            <a:ext cx="1665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Three Commercials</a:t>
            </a:r>
            <a:endParaRPr lang="en-US" sz="1400" dirty="0"/>
          </a:p>
        </p:txBody>
      </p:sp>
      <p:sp>
        <p:nvSpPr>
          <p:cNvPr id="53" name="TextBox 52"/>
          <p:cNvSpPr txBox="1"/>
          <p:nvPr/>
        </p:nvSpPr>
        <p:spPr>
          <a:xfrm>
            <a:off x="6549707" y="2282786"/>
            <a:ext cx="1665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One Commercial</a:t>
            </a:r>
            <a:endParaRPr lang="en-US" sz="1400" dirty="0"/>
          </a:p>
        </p:txBody>
      </p:sp>
      <p:sp>
        <p:nvSpPr>
          <p:cNvPr id="54" name="TextBox 53"/>
          <p:cNvSpPr txBox="1"/>
          <p:nvPr/>
        </p:nvSpPr>
        <p:spPr>
          <a:xfrm>
            <a:off x="6806212" y="2975029"/>
            <a:ext cx="1665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Two Commercials</a:t>
            </a:r>
            <a:endParaRPr lang="en-US" sz="1400" dirty="0"/>
          </a:p>
        </p:txBody>
      </p:sp>
      <p:sp>
        <p:nvSpPr>
          <p:cNvPr id="55" name="TextBox 54"/>
          <p:cNvSpPr txBox="1"/>
          <p:nvPr/>
        </p:nvSpPr>
        <p:spPr>
          <a:xfrm>
            <a:off x="6663749" y="3643514"/>
            <a:ext cx="1665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Three Commercials</a:t>
            </a:r>
            <a:endParaRPr lang="en-US" sz="1400" dirty="0"/>
          </a:p>
        </p:txBody>
      </p:sp>
      <p:sp>
        <p:nvSpPr>
          <p:cNvPr id="56" name="TextBox 55"/>
          <p:cNvSpPr txBox="1"/>
          <p:nvPr/>
        </p:nvSpPr>
        <p:spPr>
          <a:xfrm>
            <a:off x="3622981" y="4514345"/>
            <a:ext cx="1665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One Commercial</a:t>
            </a:r>
            <a:endParaRPr lang="en-US" sz="1400" dirty="0"/>
          </a:p>
        </p:txBody>
      </p:sp>
      <p:sp>
        <p:nvSpPr>
          <p:cNvPr id="57" name="TextBox 56"/>
          <p:cNvSpPr txBox="1"/>
          <p:nvPr/>
        </p:nvSpPr>
        <p:spPr>
          <a:xfrm>
            <a:off x="3879486" y="5206588"/>
            <a:ext cx="1665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Two Commercials</a:t>
            </a:r>
            <a:endParaRPr lang="en-US" sz="1400" dirty="0"/>
          </a:p>
        </p:txBody>
      </p:sp>
      <p:sp>
        <p:nvSpPr>
          <p:cNvPr id="58" name="TextBox 57"/>
          <p:cNvSpPr txBox="1"/>
          <p:nvPr/>
        </p:nvSpPr>
        <p:spPr>
          <a:xfrm>
            <a:off x="3737023" y="5875073"/>
            <a:ext cx="1665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Three Commercials</a:t>
            </a:r>
            <a:endParaRPr lang="en-US" sz="1400" dirty="0"/>
          </a:p>
        </p:txBody>
      </p:sp>
      <p:sp>
        <p:nvSpPr>
          <p:cNvPr id="68" name="TextBox 67"/>
          <p:cNvSpPr txBox="1"/>
          <p:nvPr/>
        </p:nvSpPr>
        <p:spPr>
          <a:xfrm>
            <a:off x="7257781" y="0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$-200,000</a:t>
            </a:r>
            <a:endParaRPr lang="en-US" sz="1000" dirty="0"/>
          </a:p>
        </p:txBody>
      </p:sp>
      <p:sp>
        <p:nvSpPr>
          <p:cNvPr id="69" name="TextBox 68"/>
          <p:cNvSpPr txBox="1"/>
          <p:nvPr/>
        </p:nvSpPr>
        <p:spPr>
          <a:xfrm>
            <a:off x="7262076" y="200055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300,000</a:t>
            </a:r>
            <a:endParaRPr lang="en-US" sz="1000" dirty="0"/>
          </a:p>
        </p:txBody>
      </p:sp>
      <p:sp>
        <p:nvSpPr>
          <p:cNvPr id="70" name="TextBox 69"/>
          <p:cNvSpPr txBox="1"/>
          <p:nvPr/>
        </p:nvSpPr>
        <p:spPr>
          <a:xfrm>
            <a:off x="7257781" y="431320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700,000</a:t>
            </a:r>
            <a:endParaRPr lang="en-US" sz="1000" dirty="0"/>
          </a:p>
        </p:txBody>
      </p:sp>
      <p:sp>
        <p:nvSpPr>
          <p:cNvPr id="71" name="TextBox 70"/>
          <p:cNvSpPr txBox="1"/>
          <p:nvPr/>
        </p:nvSpPr>
        <p:spPr>
          <a:xfrm>
            <a:off x="7257781" y="646002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1,300,000</a:t>
            </a:r>
            <a:endParaRPr lang="en-US" sz="1000" dirty="0"/>
          </a:p>
        </p:txBody>
      </p:sp>
      <p:sp>
        <p:nvSpPr>
          <p:cNvPr id="80" name="TextBox 79"/>
          <p:cNvSpPr txBox="1"/>
          <p:nvPr/>
        </p:nvSpPr>
        <p:spPr>
          <a:xfrm>
            <a:off x="6933663" y="937143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$-500,000</a:t>
            </a:r>
            <a:endParaRPr lang="en-US" sz="1000" dirty="0"/>
          </a:p>
        </p:txBody>
      </p:sp>
      <p:sp>
        <p:nvSpPr>
          <p:cNvPr id="81" name="TextBox 80"/>
          <p:cNvSpPr txBox="1"/>
          <p:nvPr/>
        </p:nvSpPr>
        <p:spPr>
          <a:xfrm>
            <a:off x="6937958" y="1137198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600,000</a:t>
            </a:r>
            <a:endParaRPr lang="en-US" sz="1000" dirty="0"/>
          </a:p>
        </p:txBody>
      </p:sp>
      <p:sp>
        <p:nvSpPr>
          <p:cNvPr id="82" name="TextBox 81"/>
          <p:cNvSpPr txBox="1"/>
          <p:nvPr/>
        </p:nvSpPr>
        <p:spPr>
          <a:xfrm>
            <a:off x="6933663" y="1368463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1,200,000</a:t>
            </a:r>
            <a:endParaRPr lang="en-US" sz="1000" dirty="0"/>
          </a:p>
        </p:txBody>
      </p:sp>
      <p:sp>
        <p:nvSpPr>
          <p:cNvPr id="83" name="TextBox 82"/>
          <p:cNvSpPr txBox="1"/>
          <p:nvPr/>
        </p:nvSpPr>
        <p:spPr>
          <a:xfrm>
            <a:off x="6933663" y="1583145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1,800,000</a:t>
            </a:r>
            <a:endParaRPr lang="en-US" sz="1000" dirty="0"/>
          </a:p>
        </p:txBody>
      </p:sp>
      <p:sp>
        <p:nvSpPr>
          <p:cNvPr id="84" name="TextBox 83"/>
          <p:cNvSpPr txBox="1"/>
          <p:nvPr/>
        </p:nvSpPr>
        <p:spPr>
          <a:xfrm>
            <a:off x="5803009" y="1890227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$-900,000</a:t>
            </a:r>
            <a:endParaRPr lang="en-US" sz="1000" dirty="0"/>
          </a:p>
        </p:txBody>
      </p:sp>
      <p:sp>
        <p:nvSpPr>
          <p:cNvPr id="85" name="TextBox 84"/>
          <p:cNvSpPr txBox="1"/>
          <p:nvPr/>
        </p:nvSpPr>
        <p:spPr>
          <a:xfrm>
            <a:off x="5807304" y="2090282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500,000</a:t>
            </a:r>
            <a:endParaRPr lang="en-US" sz="1000" dirty="0"/>
          </a:p>
        </p:txBody>
      </p:sp>
      <p:sp>
        <p:nvSpPr>
          <p:cNvPr id="86" name="TextBox 85"/>
          <p:cNvSpPr txBox="1"/>
          <p:nvPr/>
        </p:nvSpPr>
        <p:spPr>
          <a:xfrm>
            <a:off x="5803009" y="2321547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1,300,000</a:t>
            </a:r>
            <a:endParaRPr lang="en-US" sz="1000" dirty="0"/>
          </a:p>
        </p:txBody>
      </p:sp>
      <p:sp>
        <p:nvSpPr>
          <p:cNvPr id="87" name="TextBox 86"/>
          <p:cNvSpPr txBox="1"/>
          <p:nvPr/>
        </p:nvSpPr>
        <p:spPr>
          <a:xfrm>
            <a:off x="5803009" y="2536229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2,200,000</a:t>
            </a:r>
            <a:endParaRPr lang="en-US" sz="1000" dirty="0"/>
          </a:p>
        </p:txBody>
      </p:sp>
      <p:cxnSp>
        <p:nvCxnSpPr>
          <p:cNvPr id="89" name="Straight Connector 88"/>
          <p:cNvCxnSpPr>
            <a:stCxn id="24" idx="3"/>
            <a:endCxn id="68" idx="1"/>
          </p:cNvCxnSpPr>
          <p:nvPr/>
        </p:nvCxnSpPr>
        <p:spPr>
          <a:xfrm flipV="1">
            <a:off x="4556977" y="123111"/>
            <a:ext cx="2700804" cy="1939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24" idx="3"/>
            <a:endCxn id="69" idx="1"/>
          </p:cNvCxnSpPr>
          <p:nvPr/>
        </p:nvCxnSpPr>
        <p:spPr>
          <a:xfrm>
            <a:off x="4556977" y="317021"/>
            <a:ext cx="2705099" cy="61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24" idx="3"/>
            <a:endCxn id="70" idx="1"/>
          </p:cNvCxnSpPr>
          <p:nvPr/>
        </p:nvCxnSpPr>
        <p:spPr>
          <a:xfrm>
            <a:off x="4556977" y="317021"/>
            <a:ext cx="2700804" cy="2374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24" idx="3"/>
            <a:endCxn id="71" idx="1"/>
          </p:cNvCxnSpPr>
          <p:nvPr/>
        </p:nvCxnSpPr>
        <p:spPr>
          <a:xfrm>
            <a:off x="4556977" y="317021"/>
            <a:ext cx="2700804" cy="4520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6381478" y="-53913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.2</a:t>
            </a:r>
            <a:endParaRPr lang="en-US" sz="1000" dirty="0"/>
          </a:p>
        </p:txBody>
      </p:sp>
      <p:sp>
        <p:nvSpPr>
          <p:cNvPr id="100" name="TextBox 99"/>
          <p:cNvSpPr txBox="1"/>
          <p:nvPr/>
        </p:nvSpPr>
        <p:spPr>
          <a:xfrm>
            <a:off x="6385773" y="146142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.4</a:t>
            </a:r>
            <a:endParaRPr lang="en-US" sz="1000" dirty="0"/>
          </a:p>
        </p:txBody>
      </p:sp>
      <p:sp>
        <p:nvSpPr>
          <p:cNvPr id="101" name="TextBox 100"/>
          <p:cNvSpPr txBox="1"/>
          <p:nvPr/>
        </p:nvSpPr>
        <p:spPr>
          <a:xfrm>
            <a:off x="6381478" y="377407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.3</a:t>
            </a:r>
            <a:endParaRPr lang="en-US" sz="1000" dirty="0"/>
          </a:p>
        </p:txBody>
      </p:sp>
      <p:sp>
        <p:nvSpPr>
          <p:cNvPr id="102" name="TextBox 101"/>
          <p:cNvSpPr txBox="1"/>
          <p:nvPr/>
        </p:nvSpPr>
        <p:spPr>
          <a:xfrm>
            <a:off x="6381478" y="592089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.1</a:t>
            </a:r>
            <a:endParaRPr lang="en-US" sz="1000" dirty="0"/>
          </a:p>
        </p:txBody>
      </p:sp>
      <p:cxnSp>
        <p:nvCxnSpPr>
          <p:cNvPr id="103" name="Straight Connector 102"/>
          <p:cNvCxnSpPr/>
          <p:nvPr/>
        </p:nvCxnSpPr>
        <p:spPr>
          <a:xfrm flipV="1">
            <a:off x="4517264" y="1069303"/>
            <a:ext cx="2429813" cy="2101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flipV="1">
            <a:off x="4517264" y="1248624"/>
            <a:ext cx="2438671" cy="308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4517264" y="1279467"/>
            <a:ext cx="2438671" cy="2048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4517264" y="1279467"/>
            <a:ext cx="2700804" cy="4520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6341765" y="908533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.2</a:t>
            </a:r>
            <a:endParaRPr lang="en-US" sz="1000" dirty="0"/>
          </a:p>
        </p:txBody>
      </p:sp>
      <p:sp>
        <p:nvSpPr>
          <p:cNvPr id="108" name="TextBox 107"/>
          <p:cNvSpPr txBox="1"/>
          <p:nvPr/>
        </p:nvSpPr>
        <p:spPr>
          <a:xfrm>
            <a:off x="6346060" y="1108588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.4</a:t>
            </a:r>
            <a:endParaRPr lang="en-US" sz="1000" dirty="0"/>
          </a:p>
        </p:txBody>
      </p:sp>
      <p:sp>
        <p:nvSpPr>
          <p:cNvPr id="109" name="TextBox 108"/>
          <p:cNvSpPr txBox="1"/>
          <p:nvPr/>
        </p:nvSpPr>
        <p:spPr>
          <a:xfrm>
            <a:off x="6341765" y="1339853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.3</a:t>
            </a:r>
            <a:endParaRPr lang="en-US" sz="1000" dirty="0"/>
          </a:p>
        </p:txBody>
      </p:sp>
      <p:sp>
        <p:nvSpPr>
          <p:cNvPr id="110" name="TextBox 109"/>
          <p:cNvSpPr txBox="1"/>
          <p:nvPr/>
        </p:nvSpPr>
        <p:spPr>
          <a:xfrm>
            <a:off x="6341765" y="1554535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.1</a:t>
            </a:r>
            <a:endParaRPr lang="en-US" sz="1000" dirty="0"/>
          </a:p>
        </p:txBody>
      </p:sp>
      <p:sp>
        <p:nvSpPr>
          <p:cNvPr id="120" name="TextBox 119"/>
          <p:cNvSpPr txBox="1"/>
          <p:nvPr/>
        </p:nvSpPr>
        <p:spPr>
          <a:xfrm>
            <a:off x="5339095" y="1820441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.2</a:t>
            </a:r>
            <a:endParaRPr lang="en-US" sz="1000" dirty="0"/>
          </a:p>
        </p:txBody>
      </p:sp>
      <p:sp>
        <p:nvSpPr>
          <p:cNvPr id="121" name="TextBox 120"/>
          <p:cNvSpPr txBox="1"/>
          <p:nvPr/>
        </p:nvSpPr>
        <p:spPr>
          <a:xfrm>
            <a:off x="5343390" y="2020496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.4</a:t>
            </a:r>
            <a:endParaRPr lang="en-US" sz="1000" dirty="0"/>
          </a:p>
        </p:txBody>
      </p:sp>
      <p:sp>
        <p:nvSpPr>
          <p:cNvPr id="122" name="TextBox 121"/>
          <p:cNvSpPr txBox="1"/>
          <p:nvPr/>
        </p:nvSpPr>
        <p:spPr>
          <a:xfrm>
            <a:off x="5339095" y="2251761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.3</a:t>
            </a:r>
            <a:endParaRPr lang="en-US" sz="1000" dirty="0"/>
          </a:p>
        </p:txBody>
      </p:sp>
      <p:sp>
        <p:nvSpPr>
          <p:cNvPr id="123" name="TextBox 122"/>
          <p:cNvSpPr txBox="1"/>
          <p:nvPr/>
        </p:nvSpPr>
        <p:spPr>
          <a:xfrm>
            <a:off x="5339095" y="2466443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.1</a:t>
            </a:r>
            <a:endParaRPr lang="en-US" sz="1000" dirty="0"/>
          </a:p>
        </p:txBody>
      </p:sp>
      <p:cxnSp>
        <p:nvCxnSpPr>
          <p:cNvPr id="125" name="Straight Connector 124"/>
          <p:cNvCxnSpPr>
            <a:stCxn id="26" idx="3"/>
            <a:endCxn id="121" idx="0"/>
          </p:cNvCxnSpPr>
          <p:nvPr/>
        </p:nvCxnSpPr>
        <p:spPr>
          <a:xfrm flipV="1">
            <a:off x="4556977" y="2020496"/>
            <a:ext cx="1317666" cy="4184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26" idx="3"/>
            <a:endCxn id="121" idx="2"/>
          </p:cNvCxnSpPr>
          <p:nvPr/>
        </p:nvCxnSpPr>
        <p:spPr>
          <a:xfrm flipV="1">
            <a:off x="4556977" y="2266717"/>
            <a:ext cx="1317666" cy="1722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26" idx="3"/>
            <a:endCxn id="122" idx="2"/>
          </p:cNvCxnSpPr>
          <p:nvPr/>
        </p:nvCxnSpPr>
        <p:spPr>
          <a:xfrm>
            <a:off x="4556977" y="2438946"/>
            <a:ext cx="1313371" cy="590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>
            <a:stCxn id="26" idx="3"/>
            <a:endCxn id="123" idx="2"/>
          </p:cNvCxnSpPr>
          <p:nvPr/>
        </p:nvCxnSpPr>
        <p:spPr>
          <a:xfrm>
            <a:off x="4556977" y="2438946"/>
            <a:ext cx="1313371" cy="2737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137"/>
          <p:cNvSpPr txBox="1"/>
          <p:nvPr/>
        </p:nvSpPr>
        <p:spPr>
          <a:xfrm>
            <a:off x="10615945" y="1723519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$-200,000</a:t>
            </a:r>
            <a:endParaRPr lang="en-US" sz="1000" dirty="0"/>
          </a:p>
        </p:txBody>
      </p:sp>
      <p:sp>
        <p:nvSpPr>
          <p:cNvPr id="139" name="TextBox 138"/>
          <p:cNvSpPr txBox="1"/>
          <p:nvPr/>
        </p:nvSpPr>
        <p:spPr>
          <a:xfrm>
            <a:off x="10620240" y="1923574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300,000</a:t>
            </a:r>
            <a:endParaRPr lang="en-US" sz="1000" dirty="0"/>
          </a:p>
        </p:txBody>
      </p:sp>
      <p:sp>
        <p:nvSpPr>
          <p:cNvPr id="140" name="TextBox 139"/>
          <p:cNvSpPr txBox="1"/>
          <p:nvPr/>
        </p:nvSpPr>
        <p:spPr>
          <a:xfrm>
            <a:off x="10615945" y="2154839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700,000</a:t>
            </a:r>
            <a:endParaRPr lang="en-US" sz="1000" dirty="0"/>
          </a:p>
        </p:txBody>
      </p:sp>
      <p:sp>
        <p:nvSpPr>
          <p:cNvPr id="141" name="TextBox 140"/>
          <p:cNvSpPr txBox="1"/>
          <p:nvPr/>
        </p:nvSpPr>
        <p:spPr>
          <a:xfrm>
            <a:off x="10615945" y="2369521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1,300,000</a:t>
            </a:r>
            <a:endParaRPr lang="en-US" sz="1000" dirty="0"/>
          </a:p>
        </p:txBody>
      </p:sp>
      <p:cxnSp>
        <p:nvCxnSpPr>
          <p:cNvPr id="142" name="Straight Connector 141"/>
          <p:cNvCxnSpPr/>
          <p:nvPr/>
        </p:nvCxnSpPr>
        <p:spPr>
          <a:xfrm flipV="1">
            <a:off x="9186934" y="1825169"/>
            <a:ext cx="1488859" cy="2921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 flipV="1">
            <a:off x="9186934" y="2020496"/>
            <a:ext cx="1454769" cy="968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9186934" y="2117335"/>
            <a:ext cx="1454769" cy="1654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>
            <a:off x="9186934" y="2117335"/>
            <a:ext cx="1454769" cy="373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>
            <a:off x="10211879" y="1680385"/>
            <a:ext cx="3997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.8</a:t>
            </a:r>
            <a:endParaRPr lang="en-US" sz="1000" dirty="0"/>
          </a:p>
        </p:txBody>
      </p:sp>
      <p:sp>
        <p:nvSpPr>
          <p:cNvPr id="147" name="TextBox 146"/>
          <p:cNvSpPr txBox="1"/>
          <p:nvPr/>
        </p:nvSpPr>
        <p:spPr>
          <a:xfrm>
            <a:off x="10216174" y="1880440"/>
            <a:ext cx="3944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.28</a:t>
            </a:r>
            <a:endParaRPr lang="en-US" sz="1000" dirty="0"/>
          </a:p>
        </p:txBody>
      </p:sp>
      <p:sp>
        <p:nvSpPr>
          <p:cNvPr id="148" name="TextBox 147"/>
          <p:cNvSpPr txBox="1"/>
          <p:nvPr/>
        </p:nvSpPr>
        <p:spPr>
          <a:xfrm>
            <a:off x="10211879" y="2111704"/>
            <a:ext cx="3986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.42</a:t>
            </a:r>
            <a:endParaRPr lang="en-US" sz="1000" dirty="0"/>
          </a:p>
        </p:txBody>
      </p:sp>
      <p:sp>
        <p:nvSpPr>
          <p:cNvPr id="149" name="TextBox 148"/>
          <p:cNvSpPr txBox="1"/>
          <p:nvPr/>
        </p:nvSpPr>
        <p:spPr>
          <a:xfrm>
            <a:off x="10211879" y="2326387"/>
            <a:ext cx="3986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.22</a:t>
            </a:r>
            <a:endParaRPr lang="en-US" sz="1000" dirty="0"/>
          </a:p>
        </p:txBody>
      </p:sp>
      <p:cxnSp>
        <p:nvCxnSpPr>
          <p:cNvPr id="165" name="Straight Connector 164"/>
          <p:cNvCxnSpPr/>
          <p:nvPr/>
        </p:nvCxnSpPr>
        <p:spPr>
          <a:xfrm flipV="1">
            <a:off x="9184782" y="2905835"/>
            <a:ext cx="1488859" cy="2921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 flipV="1">
            <a:off x="9184782" y="3101162"/>
            <a:ext cx="1454769" cy="968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>
            <a:off x="9184782" y="3198001"/>
            <a:ext cx="1454769" cy="1654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/>
        </p:nvCxnSpPr>
        <p:spPr>
          <a:xfrm>
            <a:off x="9184782" y="3198001"/>
            <a:ext cx="1454769" cy="373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TextBox 168"/>
          <p:cNvSpPr txBox="1"/>
          <p:nvPr/>
        </p:nvSpPr>
        <p:spPr>
          <a:xfrm>
            <a:off x="10209727" y="2761051"/>
            <a:ext cx="3997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.8</a:t>
            </a:r>
            <a:endParaRPr lang="en-US" sz="1000" dirty="0"/>
          </a:p>
        </p:txBody>
      </p:sp>
      <p:sp>
        <p:nvSpPr>
          <p:cNvPr id="170" name="TextBox 169"/>
          <p:cNvSpPr txBox="1"/>
          <p:nvPr/>
        </p:nvSpPr>
        <p:spPr>
          <a:xfrm>
            <a:off x="10214022" y="2961106"/>
            <a:ext cx="3944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.28</a:t>
            </a:r>
            <a:endParaRPr lang="en-US" sz="1000" dirty="0"/>
          </a:p>
        </p:txBody>
      </p:sp>
      <p:sp>
        <p:nvSpPr>
          <p:cNvPr id="171" name="TextBox 170"/>
          <p:cNvSpPr txBox="1"/>
          <p:nvPr/>
        </p:nvSpPr>
        <p:spPr>
          <a:xfrm>
            <a:off x="10209727" y="3192370"/>
            <a:ext cx="3986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.42</a:t>
            </a:r>
            <a:endParaRPr lang="en-US" sz="1000" dirty="0"/>
          </a:p>
        </p:txBody>
      </p:sp>
      <p:sp>
        <p:nvSpPr>
          <p:cNvPr id="172" name="TextBox 171"/>
          <p:cNvSpPr txBox="1"/>
          <p:nvPr/>
        </p:nvSpPr>
        <p:spPr>
          <a:xfrm>
            <a:off x="10209727" y="3407053"/>
            <a:ext cx="3986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.22</a:t>
            </a:r>
            <a:endParaRPr lang="en-US" sz="1000" dirty="0"/>
          </a:p>
        </p:txBody>
      </p:sp>
      <p:cxnSp>
        <p:nvCxnSpPr>
          <p:cNvPr id="173" name="Straight Connector 172"/>
          <p:cNvCxnSpPr/>
          <p:nvPr/>
        </p:nvCxnSpPr>
        <p:spPr>
          <a:xfrm flipV="1">
            <a:off x="9192840" y="3947389"/>
            <a:ext cx="1488859" cy="2921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 flipV="1">
            <a:off x="9192840" y="4142716"/>
            <a:ext cx="1454769" cy="968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>
            <a:off x="9192840" y="4239555"/>
            <a:ext cx="1454769" cy="1654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/>
          <p:nvPr/>
        </p:nvCxnSpPr>
        <p:spPr>
          <a:xfrm>
            <a:off x="9192840" y="4239555"/>
            <a:ext cx="1454769" cy="373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TextBox 176"/>
          <p:cNvSpPr txBox="1"/>
          <p:nvPr/>
        </p:nvSpPr>
        <p:spPr>
          <a:xfrm>
            <a:off x="10217785" y="3802605"/>
            <a:ext cx="3997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.8</a:t>
            </a:r>
            <a:endParaRPr lang="en-US" sz="1000" dirty="0"/>
          </a:p>
        </p:txBody>
      </p:sp>
      <p:sp>
        <p:nvSpPr>
          <p:cNvPr id="178" name="TextBox 177"/>
          <p:cNvSpPr txBox="1"/>
          <p:nvPr/>
        </p:nvSpPr>
        <p:spPr>
          <a:xfrm>
            <a:off x="10222080" y="4002660"/>
            <a:ext cx="3944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.28</a:t>
            </a:r>
            <a:endParaRPr lang="en-US" sz="1000" dirty="0"/>
          </a:p>
        </p:txBody>
      </p:sp>
      <p:sp>
        <p:nvSpPr>
          <p:cNvPr id="179" name="TextBox 178"/>
          <p:cNvSpPr txBox="1"/>
          <p:nvPr/>
        </p:nvSpPr>
        <p:spPr>
          <a:xfrm>
            <a:off x="10217785" y="4233924"/>
            <a:ext cx="3986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.42</a:t>
            </a:r>
            <a:endParaRPr lang="en-US" sz="1000" dirty="0"/>
          </a:p>
        </p:txBody>
      </p:sp>
      <p:sp>
        <p:nvSpPr>
          <p:cNvPr id="180" name="TextBox 179"/>
          <p:cNvSpPr txBox="1"/>
          <p:nvPr/>
        </p:nvSpPr>
        <p:spPr>
          <a:xfrm>
            <a:off x="10217785" y="4448607"/>
            <a:ext cx="3986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.22</a:t>
            </a:r>
            <a:endParaRPr lang="en-US" sz="1000" dirty="0"/>
          </a:p>
        </p:txBody>
      </p:sp>
      <p:sp>
        <p:nvSpPr>
          <p:cNvPr id="181" name="TextBox 180"/>
          <p:cNvSpPr txBox="1"/>
          <p:nvPr/>
        </p:nvSpPr>
        <p:spPr>
          <a:xfrm>
            <a:off x="10590996" y="2792589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$-500,000</a:t>
            </a:r>
            <a:endParaRPr lang="en-US" sz="1000" dirty="0"/>
          </a:p>
        </p:txBody>
      </p:sp>
      <p:sp>
        <p:nvSpPr>
          <p:cNvPr id="182" name="TextBox 181"/>
          <p:cNvSpPr txBox="1"/>
          <p:nvPr/>
        </p:nvSpPr>
        <p:spPr>
          <a:xfrm>
            <a:off x="10595291" y="2992644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600,000</a:t>
            </a:r>
            <a:endParaRPr lang="en-US" sz="1000" dirty="0"/>
          </a:p>
        </p:txBody>
      </p:sp>
      <p:sp>
        <p:nvSpPr>
          <p:cNvPr id="183" name="TextBox 182"/>
          <p:cNvSpPr txBox="1"/>
          <p:nvPr/>
        </p:nvSpPr>
        <p:spPr>
          <a:xfrm>
            <a:off x="10590996" y="3223909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1,200,000</a:t>
            </a:r>
            <a:endParaRPr lang="en-US" sz="1000" dirty="0"/>
          </a:p>
        </p:txBody>
      </p:sp>
      <p:sp>
        <p:nvSpPr>
          <p:cNvPr id="184" name="TextBox 183"/>
          <p:cNvSpPr txBox="1"/>
          <p:nvPr/>
        </p:nvSpPr>
        <p:spPr>
          <a:xfrm>
            <a:off x="10590996" y="3438591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1,800,000</a:t>
            </a:r>
            <a:endParaRPr lang="en-US" sz="1000" dirty="0"/>
          </a:p>
        </p:txBody>
      </p:sp>
      <p:sp>
        <p:nvSpPr>
          <p:cNvPr id="185" name="TextBox 184"/>
          <p:cNvSpPr txBox="1"/>
          <p:nvPr/>
        </p:nvSpPr>
        <p:spPr>
          <a:xfrm>
            <a:off x="10604681" y="3834143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$-900,000</a:t>
            </a:r>
            <a:endParaRPr lang="en-US" sz="1000" dirty="0"/>
          </a:p>
        </p:txBody>
      </p:sp>
      <p:sp>
        <p:nvSpPr>
          <p:cNvPr id="186" name="TextBox 185"/>
          <p:cNvSpPr txBox="1"/>
          <p:nvPr/>
        </p:nvSpPr>
        <p:spPr>
          <a:xfrm>
            <a:off x="10608976" y="4034198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500,000</a:t>
            </a:r>
            <a:endParaRPr lang="en-US" sz="1000" dirty="0"/>
          </a:p>
        </p:txBody>
      </p:sp>
      <p:sp>
        <p:nvSpPr>
          <p:cNvPr id="187" name="TextBox 186"/>
          <p:cNvSpPr txBox="1"/>
          <p:nvPr/>
        </p:nvSpPr>
        <p:spPr>
          <a:xfrm>
            <a:off x="10604681" y="4265463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1,300,000</a:t>
            </a:r>
            <a:endParaRPr lang="en-US" sz="1000" dirty="0"/>
          </a:p>
        </p:txBody>
      </p:sp>
      <p:sp>
        <p:nvSpPr>
          <p:cNvPr id="188" name="TextBox 187"/>
          <p:cNvSpPr txBox="1"/>
          <p:nvPr/>
        </p:nvSpPr>
        <p:spPr>
          <a:xfrm>
            <a:off x="10604681" y="4480145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2,200,000</a:t>
            </a:r>
            <a:endParaRPr lang="en-US" sz="1000" dirty="0"/>
          </a:p>
        </p:txBody>
      </p:sp>
      <p:sp>
        <p:nvSpPr>
          <p:cNvPr id="189" name="TextBox 188"/>
          <p:cNvSpPr txBox="1"/>
          <p:nvPr/>
        </p:nvSpPr>
        <p:spPr>
          <a:xfrm>
            <a:off x="7679818" y="3899566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$-200,000</a:t>
            </a:r>
            <a:endParaRPr lang="en-US" sz="1000" dirty="0"/>
          </a:p>
        </p:txBody>
      </p:sp>
      <p:sp>
        <p:nvSpPr>
          <p:cNvPr id="190" name="TextBox 189"/>
          <p:cNvSpPr txBox="1"/>
          <p:nvPr/>
        </p:nvSpPr>
        <p:spPr>
          <a:xfrm>
            <a:off x="7684113" y="4099621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300,000</a:t>
            </a:r>
            <a:endParaRPr lang="en-US" sz="1000" dirty="0"/>
          </a:p>
        </p:txBody>
      </p:sp>
      <p:sp>
        <p:nvSpPr>
          <p:cNvPr id="191" name="TextBox 190"/>
          <p:cNvSpPr txBox="1"/>
          <p:nvPr/>
        </p:nvSpPr>
        <p:spPr>
          <a:xfrm>
            <a:off x="7679818" y="4330886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700,000</a:t>
            </a:r>
            <a:endParaRPr lang="en-US" sz="1000" dirty="0"/>
          </a:p>
        </p:txBody>
      </p:sp>
      <p:sp>
        <p:nvSpPr>
          <p:cNvPr id="192" name="TextBox 191"/>
          <p:cNvSpPr txBox="1"/>
          <p:nvPr/>
        </p:nvSpPr>
        <p:spPr>
          <a:xfrm>
            <a:off x="7679818" y="4545568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1,300,000</a:t>
            </a:r>
            <a:endParaRPr lang="en-US" sz="1000" dirty="0"/>
          </a:p>
        </p:txBody>
      </p:sp>
      <p:cxnSp>
        <p:nvCxnSpPr>
          <p:cNvPr id="193" name="Straight Connector 192"/>
          <p:cNvCxnSpPr/>
          <p:nvPr/>
        </p:nvCxnSpPr>
        <p:spPr>
          <a:xfrm flipV="1">
            <a:off x="6250807" y="4001216"/>
            <a:ext cx="1488859" cy="2921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 flipV="1">
            <a:off x="6250807" y="4196543"/>
            <a:ext cx="1454769" cy="968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>
            <a:off x="6250807" y="4293382"/>
            <a:ext cx="1454769" cy="1654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>
            <a:off x="6250807" y="4293382"/>
            <a:ext cx="1454769" cy="373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Box 196"/>
          <p:cNvSpPr txBox="1"/>
          <p:nvPr/>
        </p:nvSpPr>
        <p:spPr>
          <a:xfrm>
            <a:off x="7275752" y="3856432"/>
            <a:ext cx="3997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.27</a:t>
            </a:r>
            <a:endParaRPr lang="en-US" sz="1000" dirty="0"/>
          </a:p>
        </p:txBody>
      </p:sp>
      <p:sp>
        <p:nvSpPr>
          <p:cNvPr id="198" name="TextBox 197"/>
          <p:cNvSpPr txBox="1"/>
          <p:nvPr/>
        </p:nvSpPr>
        <p:spPr>
          <a:xfrm>
            <a:off x="7280047" y="4056487"/>
            <a:ext cx="3944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.47</a:t>
            </a:r>
            <a:endParaRPr lang="en-US" sz="1000" dirty="0"/>
          </a:p>
        </p:txBody>
      </p:sp>
      <p:sp>
        <p:nvSpPr>
          <p:cNvPr id="199" name="TextBox 198"/>
          <p:cNvSpPr txBox="1"/>
          <p:nvPr/>
        </p:nvSpPr>
        <p:spPr>
          <a:xfrm>
            <a:off x="7275752" y="4287751"/>
            <a:ext cx="3986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.23</a:t>
            </a:r>
            <a:endParaRPr lang="en-US" sz="1000" dirty="0"/>
          </a:p>
        </p:txBody>
      </p:sp>
      <p:sp>
        <p:nvSpPr>
          <p:cNvPr id="200" name="TextBox 199"/>
          <p:cNvSpPr txBox="1"/>
          <p:nvPr/>
        </p:nvSpPr>
        <p:spPr>
          <a:xfrm>
            <a:off x="7275752" y="4502434"/>
            <a:ext cx="3986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.3</a:t>
            </a:r>
            <a:endParaRPr lang="en-US" sz="1000" dirty="0"/>
          </a:p>
        </p:txBody>
      </p:sp>
      <p:cxnSp>
        <p:nvCxnSpPr>
          <p:cNvPr id="201" name="Straight Connector 200"/>
          <p:cNvCxnSpPr/>
          <p:nvPr/>
        </p:nvCxnSpPr>
        <p:spPr>
          <a:xfrm flipV="1">
            <a:off x="6229344" y="5106021"/>
            <a:ext cx="1488859" cy="2921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/>
          <p:cNvCxnSpPr/>
          <p:nvPr/>
        </p:nvCxnSpPr>
        <p:spPr>
          <a:xfrm flipV="1">
            <a:off x="6229344" y="5301348"/>
            <a:ext cx="1454769" cy="968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/>
          <p:cNvCxnSpPr/>
          <p:nvPr/>
        </p:nvCxnSpPr>
        <p:spPr>
          <a:xfrm>
            <a:off x="6229344" y="5398187"/>
            <a:ext cx="1454769" cy="1654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/>
          <p:cNvCxnSpPr/>
          <p:nvPr/>
        </p:nvCxnSpPr>
        <p:spPr>
          <a:xfrm>
            <a:off x="6229344" y="5398187"/>
            <a:ext cx="1454769" cy="373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TextBox 204"/>
          <p:cNvSpPr txBox="1"/>
          <p:nvPr/>
        </p:nvSpPr>
        <p:spPr>
          <a:xfrm>
            <a:off x="7254289" y="4961237"/>
            <a:ext cx="3997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.27</a:t>
            </a:r>
            <a:endParaRPr lang="en-US" sz="1000" dirty="0"/>
          </a:p>
        </p:txBody>
      </p:sp>
      <p:sp>
        <p:nvSpPr>
          <p:cNvPr id="206" name="TextBox 205"/>
          <p:cNvSpPr txBox="1"/>
          <p:nvPr/>
        </p:nvSpPr>
        <p:spPr>
          <a:xfrm>
            <a:off x="7258584" y="5161292"/>
            <a:ext cx="3944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.47</a:t>
            </a:r>
            <a:endParaRPr lang="en-US" sz="1000" dirty="0"/>
          </a:p>
        </p:txBody>
      </p:sp>
      <p:sp>
        <p:nvSpPr>
          <p:cNvPr id="207" name="TextBox 206"/>
          <p:cNvSpPr txBox="1"/>
          <p:nvPr/>
        </p:nvSpPr>
        <p:spPr>
          <a:xfrm>
            <a:off x="7254289" y="5392556"/>
            <a:ext cx="3986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.23</a:t>
            </a:r>
            <a:endParaRPr lang="en-US" sz="1000" dirty="0"/>
          </a:p>
        </p:txBody>
      </p:sp>
      <p:sp>
        <p:nvSpPr>
          <p:cNvPr id="208" name="TextBox 207"/>
          <p:cNvSpPr txBox="1"/>
          <p:nvPr/>
        </p:nvSpPr>
        <p:spPr>
          <a:xfrm>
            <a:off x="7254289" y="5607239"/>
            <a:ext cx="3986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.3</a:t>
            </a:r>
            <a:endParaRPr lang="en-US" sz="1000" dirty="0"/>
          </a:p>
        </p:txBody>
      </p:sp>
      <p:cxnSp>
        <p:nvCxnSpPr>
          <p:cNvPr id="209" name="Straight Connector 208"/>
          <p:cNvCxnSpPr/>
          <p:nvPr/>
        </p:nvCxnSpPr>
        <p:spPr>
          <a:xfrm flipV="1">
            <a:off x="6240360" y="6147147"/>
            <a:ext cx="1488859" cy="2921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/>
          <p:cNvCxnSpPr/>
          <p:nvPr/>
        </p:nvCxnSpPr>
        <p:spPr>
          <a:xfrm flipV="1">
            <a:off x="6240360" y="6342474"/>
            <a:ext cx="1454769" cy="968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/>
          <p:cNvCxnSpPr/>
          <p:nvPr/>
        </p:nvCxnSpPr>
        <p:spPr>
          <a:xfrm>
            <a:off x="6240360" y="6439313"/>
            <a:ext cx="1454769" cy="1654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/>
          <p:nvPr/>
        </p:nvCxnSpPr>
        <p:spPr>
          <a:xfrm>
            <a:off x="6240360" y="6439313"/>
            <a:ext cx="1454769" cy="373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TextBox 212"/>
          <p:cNvSpPr txBox="1"/>
          <p:nvPr/>
        </p:nvSpPr>
        <p:spPr>
          <a:xfrm>
            <a:off x="7265305" y="6002363"/>
            <a:ext cx="3997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.27</a:t>
            </a:r>
            <a:endParaRPr lang="en-US" sz="1000" dirty="0"/>
          </a:p>
        </p:txBody>
      </p:sp>
      <p:sp>
        <p:nvSpPr>
          <p:cNvPr id="214" name="TextBox 213"/>
          <p:cNvSpPr txBox="1"/>
          <p:nvPr/>
        </p:nvSpPr>
        <p:spPr>
          <a:xfrm>
            <a:off x="7269600" y="6202418"/>
            <a:ext cx="3944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.47</a:t>
            </a:r>
            <a:endParaRPr lang="en-US" sz="1000" dirty="0"/>
          </a:p>
        </p:txBody>
      </p:sp>
      <p:sp>
        <p:nvSpPr>
          <p:cNvPr id="215" name="TextBox 214"/>
          <p:cNvSpPr txBox="1"/>
          <p:nvPr/>
        </p:nvSpPr>
        <p:spPr>
          <a:xfrm>
            <a:off x="7265305" y="6433682"/>
            <a:ext cx="3986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.23</a:t>
            </a:r>
            <a:endParaRPr lang="en-US" sz="1000" dirty="0"/>
          </a:p>
        </p:txBody>
      </p:sp>
      <p:sp>
        <p:nvSpPr>
          <p:cNvPr id="216" name="TextBox 215"/>
          <p:cNvSpPr txBox="1"/>
          <p:nvPr/>
        </p:nvSpPr>
        <p:spPr>
          <a:xfrm>
            <a:off x="7265305" y="6648365"/>
            <a:ext cx="3986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.3</a:t>
            </a:r>
            <a:endParaRPr lang="en-US" sz="1000" dirty="0"/>
          </a:p>
        </p:txBody>
      </p:sp>
      <p:sp>
        <p:nvSpPr>
          <p:cNvPr id="225" name="TextBox 224"/>
          <p:cNvSpPr txBox="1"/>
          <p:nvPr/>
        </p:nvSpPr>
        <p:spPr>
          <a:xfrm>
            <a:off x="7606330" y="4992775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$-500,000</a:t>
            </a:r>
            <a:endParaRPr lang="en-US" sz="1000" dirty="0"/>
          </a:p>
        </p:txBody>
      </p:sp>
      <p:sp>
        <p:nvSpPr>
          <p:cNvPr id="226" name="TextBox 225"/>
          <p:cNvSpPr txBox="1"/>
          <p:nvPr/>
        </p:nvSpPr>
        <p:spPr>
          <a:xfrm>
            <a:off x="7610625" y="5192830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600,000</a:t>
            </a:r>
            <a:endParaRPr lang="en-US" sz="1000" dirty="0"/>
          </a:p>
        </p:txBody>
      </p:sp>
      <p:sp>
        <p:nvSpPr>
          <p:cNvPr id="227" name="TextBox 226"/>
          <p:cNvSpPr txBox="1"/>
          <p:nvPr/>
        </p:nvSpPr>
        <p:spPr>
          <a:xfrm>
            <a:off x="7606330" y="5424095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1,200,000</a:t>
            </a:r>
            <a:endParaRPr lang="en-US" sz="1000" dirty="0"/>
          </a:p>
        </p:txBody>
      </p:sp>
      <p:sp>
        <p:nvSpPr>
          <p:cNvPr id="228" name="TextBox 227"/>
          <p:cNvSpPr txBox="1"/>
          <p:nvPr/>
        </p:nvSpPr>
        <p:spPr>
          <a:xfrm>
            <a:off x="7606330" y="5638777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1,800,000</a:t>
            </a:r>
            <a:endParaRPr lang="en-US" sz="1000" dirty="0"/>
          </a:p>
        </p:txBody>
      </p:sp>
      <p:sp>
        <p:nvSpPr>
          <p:cNvPr id="233" name="TextBox 232"/>
          <p:cNvSpPr txBox="1"/>
          <p:nvPr/>
        </p:nvSpPr>
        <p:spPr>
          <a:xfrm>
            <a:off x="7626440" y="6019064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$-900,000</a:t>
            </a:r>
            <a:endParaRPr lang="en-US" sz="1000" dirty="0"/>
          </a:p>
        </p:txBody>
      </p:sp>
      <p:sp>
        <p:nvSpPr>
          <p:cNvPr id="234" name="TextBox 233"/>
          <p:cNvSpPr txBox="1"/>
          <p:nvPr/>
        </p:nvSpPr>
        <p:spPr>
          <a:xfrm>
            <a:off x="7630735" y="6219119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500,000</a:t>
            </a:r>
            <a:endParaRPr lang="en-US" sz="1000" dirty="0"/>
          </a:p>
        </p:txBody>
      </p:sp>
      <p:sp>
        <p:nvSpPr>
          <p:cNvPr id="235" name="TextBox 234"/>
          <p:cNvSpPr txBox="1"/>
          <p:nvPr/>
        </p:nvSpPr>
        <p:spPr>
          <a:xfrm>
            <a:off x="7626440" y="6450384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1,300,000</a:t>
            </a:r>
            <a:endParaRPr lang="en-US" sz="1000" dirty="0"/>
          </a:p>
        </p:txBody>
      </p:sp>
      <p:sp>
        <p:nvSpPr>
          <p:cNvPr id="236" name="TextBox 235"/>
          <p:cNvSpPr txBox="1"/>
          <p:nvPr/>
        </p:nvSpPr>
        <p:spPr>
          <a:xfrm>
            <a:off x="7626440" y="6665066"/>
            <a:ext cx="10625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2,200,000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47596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a="http://schemas.openxmlformats.org/drawingml/2006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164</Words>
  <Application>Microsoft Macintosh PowerPoint</Application>
  <PresentationFormat>Custom</PresentationFormat>
  <Paragraphs>100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Esker</dc:creator>
  <cp:lastModifiedBy>Hossein Arsham</cp:lastModifiedBy>
  <cp:revision>7</cp:revision>
  <dcterms:created xsi:type="dcterms:W3CDTF">2014-04-10T23:24:44Z</dcterms:created>
  <dcterms:modified xsi:type="dcterms:W3CDTF">2014-04-10T23:25:25Z</dcterms:modified>
</cp:coreProperties>
</file>