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60" r:id="rId2"/>
    <p:sldId id="316" r:id="rId3"/>
    <p:sldId id="265" r:id="rId4"/>
    <p:sldId id="266" r:id="rId5"/>
    <p:sldId id="267" r:id="rId6"/>
    <p:sldId id="268" r:id="rId7"/>
    <p:sldId id="338" r:id="rId8"/>
    <p:sldId id="346" r:id="rId9"/>
    <p:sldId id="326" r:id="rId10"/>
    <p:sldId id="328" r:id="rId11"/>
    <p:sldId id="345" r:id="rId12"/>
    <p:sldId id="347" r:id="rId13"/>
    <p:sldId id="348" r:id="rId14"/>
    <p:sldId id="355" r:id="rId15"/>
    <p:sldId id="360" r:id="rId16"/>
    <p:sldId id="363" r:id="rId17"/>
    <p:sldId id="297" r:id="rId18"/>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1">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410" autoAdjust="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16"/>
    </p:cViewPr>
  </p:sorterViewPr>
  <p:notesViewPr>
    <p:cSldViewPr>
      <p:cViewPr varScale="1">
        <p:scale>
          <a:sx n="55" d="100"/>
          <a:sy n="55" d="100"/>
        </p:scale>
        <p:origin x="-2844" y="-96"/>
      </p:cViewPr>
      <p:guideLst>
        <p:guide orient="horz" pos="2911"/>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DAC561-C459-4533-B2CF-86CE13B5BBC8}" type="doc">
      <dgm:prSet loTypeId="urn:microsoft.com/office/officeart/2005/8/layout/equation2" loCatId="relationship" qsTypeId="urn:microsoft.com/office/officeart/2005/8/quickstyle/simple4" qsCatId="simple" csTypeId="urn:microsoft.com/office/officeart/2005/8/colors/accent1_2" csCatId="accent1" phldr="1"/>
      <dgm:spPr/>
    </dgm:pt>
    <dgm:pt modelId="{AA8E5ACD-1F04-4D92-89CA-E1250AE41B06}">
      <dgm:prSet phldrT="[Text]"/>
      <dgm:spPr/>
      <dgm:t>
        <a:bodyPr/>
        <a:lstStyle/>
        <a:p>
          <a:r>
            <a:rPr lang="en-IE" dirty="0" smtClean="0">
              <a:latin typeface="Calibri" pitchFamily="34" charset="0"/>
              <a:cs typeface="Calibri" pitchFamily="34" charset="0"/>
            </a:rPr>
            <a:t>Consistent</a:t>
          </a:r>
          <a:endParaRPr lang="en-IE" dirty="0">
            <a:latin typeface="Calibri" pitchFamily="34" charset="0"/>
            <a:cs typeface="Calibri" pitchFamily="34" charset="0"/>
          </a:endParaRPr>
        </a:p>
      </dgm:t>
    </dgm:pt>
    <dgm:pt modelId="{ABB8EFA5-0624-4070-9B23-FD786F3008A8}" type="parTrans" cxnId="{9A74E0AD-A5A5-4090-8E1D-CC5C70BB6B84}">
      <dgm:prSet/>
      <dgm:spPr/>
      <dgm:t>
        <a:bodyPr/>
        <a:lstStyle/>
        <a:p>
          <a:endParaRPr lang="en-IE"/>
        </a:p>
      </dgm:t>
    </dgm:pt>
    <dgm:pt modelId="{BDDA8252-36A1-40F9-9758-99CBDFBE4A63}" type="sibTrans" cxnId="{9A74E0AD-A5A5-4090-8E1D-CC5C70BB6B84}">
      <dgm:prSet/>
      <dgm:spPr/>
      <dgm:t>
        <a:bodyPr/>
        <a:lstStyle/>
        <a:p>
          <a:endParaRPr lang="en-IE"/>
        </a:p>
      </dgm:t>
    </dgm:pt>
    <dgm:pt modelId="{5B74BCFF-BBD0-4372-8D96-050746C252D9}">
      <dgm:prSet phldrT="[Text]"/>
      <dgm:spPr/>
      <dgm:t>
        <a:bodyPr/>
        <a:lstStyle/>
        <a:p>
          <a:r>
            <a:rPr lang="en-IE" dirty="0" smtClean="0">
              <a:latin typeface="Calibri" pitchFamily="34" charset="0"/>
              <a:cs typeface="Calibri" pitchFamily="34" charset="0"/>
            </a:rPr>
            <a:t>Repeatable</a:t>
          </a:r>
          <a:endParaRPr lang="en-IE" dirty="0">
            <a:latin typeface="Calibri" pitchFamily="34" charset="0"/>
            <a:cs typeface="Calibri" pitchFamily="34" charset="0"/>
          </a:endParaRPr>
        </a:p>
      </dgm:t>
    </dgm:pt>
    <dgm:pt modelId="{519EB426-FA24-42C2-A13B-186CBAF4E02D}" type="parTrans" cxnId="{8D51DADA-4253-418A-8226-80BF5F89FB42}">
      <dgm:prSet/>
      <dgm:spPr/>
      <dgm:t>
        <a:bodyPr/>
        <a:lstStyle/>
        <a:p>
          <a:endParaRPr lang="en-IE"/>
        </a:p>
      </dgm:t>
    </dgm:pt>
    <dgm:pt modelId="{6F97810B-850A-47AE-8065-BA27DCB17007}" type="sibTrans" cxnId="{8D51DADA-4253-418A-8226-80BF5F89FB42}">
      <dgm:prSet/>
      <dgm:spPr/>
      <dgm:t>
        <a:bodyPr/>
        <a:lstStyle/>
        <a:p>
          <a:endParaRPr lang="en-IE"/>
        </a:p>
      </dgm:t>
    </dgm:pt>
    <dgm:pt modelId="{ABF30397-CE68-4078-BEA6-1E1BACE8E220}">
      <dgm:prSet phldrT="[Text]"/>
      <dgm:spPr/>
      <dgm:t>
        <a:bodyPr/>
        <a:lstStyle/>
        <a:p>
          <a:r>
            <a:rPr lang="en-IE" dirty="0" smtClean="0">
              <a:latin typeface="Calibri" pitchFamily="34" charset="0"/>
              <a:cs typeface="Calibri" pitchFamily="34" charset="0"/>
            </a:rPr>
            <a:t>Reliable</a:t>
          </a:r>
          <a:endParaRPr lang="en-IE" dirty="0">
            <a:latin typeface="Calibri" pitchFamily="34" charset="0"/>
            <a:cs typeface="Calibri" pitchFamily="34" charset="0"/>
          </a:endParaRPr>
        </a:p>
      </dgm:t>
    </dgm:pt>
    <dgm:pt modelId="{6B98B478-3DBD-45CE-AD88-379B194289E7}" type="parTrans" cxnId="{63DDABBE-F363-4A86-9C83-9B995BB20B68}">
      <dgm:prSet/>
      <dgm:spPr/>
      <dgm:t>
        <a:bodyPr/>
        <a:lstStyle/>
        <a:p>
          <a:endParaRPr lang="en-IE"/>
        </a:p>
      </dgm:t>
    </dgm:pt>
    <dgm:pt modelId="{2B4552A2-9B88-41C6-89AD-74C4BD774AFA}" type="sibTrans" cxnId="{63DDABBE-F363-4A86-9C83-9B995BB20B68}">
      <dgm:prSet/>
      <dgm:spPr/>
      <dgm:t>
        <a:bodyPr/>
        <a:lstStyle/>
        <a:p>
          <a:endParaRPr lang="en-IE"/>
        </a:p>
      </dgm:t>
    </dgm:pt>
    <dgm:pt modelId="{62009AAA-7DD6-427A-84D1-FCCEE80BEA96}" type="pres">
      <dgm:prSet presAssocID="{F2DAC561-C459-4533-B2CF-86CE13B5BBC8}" presName="Name0" presStyleCnt="0">
        <dgm:presLayoutVars>
          <dgm:dir/>
          <dgm:resizeHandles val="exact"/>
        </dgm:presLayoutVars>
      </dgm:prSet>
      <dgm:spPr/>
    </dgm:pt>
    <dgm:pt modelId="{B7097676-2863-46AA-98AD-B4C9A764E7BC}" type="pres">
      <dgm:prSet presAssocID="{F2DAC561-C459-4533-B2CF-86CE13B5BBC8}" presName="vNodes" presStyleCnt="0"/>
      <dgm:spPr/>
    </dgm:pt>
    <dgm:pt modelId="{F2384960-942B-48B6-B519-9A9B9046BCBC}" type="pres">
      <dgm:prSet presAssocID="{AA8E5ACD-1F04-4D92-89CA-E1250AE41B06}" presName="node" presStyleLbl="node1" presStyleIdx="0" presStyleCnt="3">
        <dgm:presLayoutVars>
          <dgm:bulletEnabled val="1"/>
        </dgm:presLayoutVars>
      </dgm:prSet>
      <dgm:spPr/>
      <dgm:t>
        <a:bodyPr/>
        <a:lstStyle/>
        <a:p>
          <a:endParaRPr lang="en-IE"/>
        </a:p>
      </dgm:t>
    </dgm:pt>
    <dgm:pt modelId="{E104C9AA-5A19-4557-8231-D227800B93FB}" type="pres">
      <dgm:prSet presAssocID="{BDDA8252-36A1-40F9-9758-99CBDFBE4A63}" presName="spacerT" presStyleCnt="0"/>
      <dgm:spPr/>
    </dgm:pt>
    <dgm:pt modelId="{D49A99AD-A347-4667-96C9-C272730F3E67}" type="pres">
      <dgm:prSet presAssocID="{BDDA8252-36A1-40F9-9758-99CBDFBE4A63}" presName="sibTrans" presStyleLbl="sibTrans2D1" presStyleIdx="0" presStyleCnt="2"/>
      <dgm:spPr/>
      <dgm:t>
        <a:bodyPr/>
        <a:lstStyle/>
        <a:p>
          <a:endParaRPr lang="en-IE"/>
        </a:p>
      </dgm:t>
    </dgm:pt>
    <dgm:pt modelId="{AD800325-9A73-4CF5-A987-643D93E8B6FE}" type="pres">
      <dgm:prSet presAssocID="{BDDA8252-36A1-40F9-9758-99CBDFBE4A63}" presName="spacerB" presStyleCnt="0"/>
      <dgm:spPr/>
    </dgm:pt>
    <dgm:pt modelId="{65BD510B-94CE-4E5C-8C44-212F3B1B7548}" type="pres">
      <dgm:prSet presAssocID="{5B74BCFF-BBD0-4372-8D96-050746C252D9}" presName="node" presStyleLbl="node1" presStyleIdx="1" presStyleCnt="3">
        <dgm:presLayoutVars>
          <dgm:bulletEnabled val="1"/>
        </dgm:presLayoutVars>
      </dgm:prSet>
      <dgm:spPr/>
      <dgm:t>
        <a:bodyPr/>
        <a:lstStyle/>
        <a:p>
          <a:endParaRPr lang="en-IE"/>
        </a:p>
      </dgm:t>
    </dgm:pt>
    <dgm:pt modelId="{8C385574-27EE-4FD9-897D-CB67EB0BD3C3}" type="pres">
      <dgm:prSet presAssocID="{F2DAC561-C459-4533-B2CF-86CE13B5BBC8}" presName="sibTransLast" presStyleLbl="sibTrans2D1" presStyleIdx="1" presStyleCnt="2"/>
      <dgm:spPr/>
      <dgm:t>
        <a:bodyPr/>
        <a:lstStyle/>
        <a:p>
          <a:endParaRPr lang="en-IE"/>
        </a:p>
      </dgm:t>
    </dgm:pt>
    <dgm:pt modelId="{0B478FB1-5040-4553-8A3F-45BCC89405EF}" type="pres">
      <dgm:prSet presAssocID="{F2DAC561-C459-4533-B2CF-86CE13B5BBC8}" presName="connectorText" presStyleLbl="sibTrans2D1" presStyleIdx="1" presStyleCnt="2"/>
      <dgm:spPr/>
      <dgm:t>
        <a:bodyPr/>
        <a:lstStyle/>
        <a:p>
          <a:endParaRPr lang="en-IE"/>
        </a:p>
      </dgm:t>
    </dgm:pt>
    <dgm:pt modelId="{7B69BB85-B62E-4137-857C-08B52D7E65E7}" type="pres">
      <dgm:prSet presAssocID="{F2DAC561-C459-4533-B2CF-86CE13B5BBC8}" presName="lastNode" presStyleLbl="node1" presStyleIdx="2" presStyleCnt="3">
        <dgm:presLayoutVars>
          <dgm:bulletEnabled val="1"/>
        </dgm:presLayoutVars>
      </dgm:prSet>
      <dgm:spPr/>
      <dgm:t>
        <a:bodyPr/>
        <a:lstStyle/>
        <a:p>
          <a:endParaRPr lang="en-IE"/>
        </a:p>
      </dgm:t>
    </dgm:pt>
  </dgm:ptLst>
  <dgm:cxnLst>
    <dgm:cxn modelId="{F51ADF42-FE0E-48F9-9233-2014E97DC1AA}" type="presOf" srcId="{5B74BCFF-BBD0-4372-8D96-050746C252D9}" destId="{65BD510B-94CE-4E5C-8C44-212F3B1B7548}" srcOrd="0" destOrd="0" presId="urn:microsoft.com/office/officeart/2005/8/layout/equation2"/>
    <dgm:cxn modelId="{8D51DADA-4253-418A-8226-80BF5F89FB42}" srcId="{F2DAC561-C459-4533-B2CF-86CE13B5BBC8}" destId="{5B74BCFF-BBD0-4372-8D96-050746C252D9}" srcOrd="1" destOrd="0" parTransId="{519EB426-FA24-42C2-A13B-186CBAF4E02D}" sibTransId="{6F97810B-850A-47AE-8065-BA27DCB17007}"/>
    <dgm:cxn modelId="{D1444E93-76B3-442C-AEAD-36FDF9F99330}" type="presOf" srcId="{F2DAC561-C459-4533-B2CF-86CE13B5BBC8}" destId="{62009AAA-7DD6-427A-84D1-FCCEE80BEA96}" srcOrd="0" destOrd="0" presId="urn:microsoft.com/office/officeart/2005/8/layout/equation2"/>
    <dgm:cxn modelId="{2096B26E-D4BB-4CB6-937D-609BBE26168D}" type="presOf" srcId="{6F97810B-850A-47AE-8065-BA27DCB17007}" destId="{0B478FB1-5040-4553-8A3F-45BCC89405EF}" srcOrd="1" destOrd="0" presId="urn:microsoft.com/office/officeart/2005/8/layout/equation2"/>
    <dgm:cxn modelId="{A1AD369F-BA18-4155-8FB0-282051F54F42}" type="presOf" srcId="{BDDA8252-36A1-40F9-9758-99CBDFBE4A63}" destId="{D49A99AD-A347-4667-96C9-C272730F3E67}" srcOrd="0" destOrd="0" presId="urn:microsoft.com/office/officeart/2005/8/layout/equation2"/>
    <dgm:cxn modelId="{63DDABBE-F363-4A86-9C83-9B995BB20B68}" srcId="{F2DAC561-C459-4533-B2CF-86CE13B5BBC8}" destId="{ABF30397-CE68-4078-BEA6-1E1BACE8E220}" srcOrd="2" destOrd="0" parTransId="{6B98B478-3DBD-45CE-AD88-379B194289E7}" sibTransId="{2B4552A2-9B88-41C6-89AD-74C4BD774AFA}"/>
    <dgm:cxn modelId="{E8FA1F81-C939-4397-95D4-90DA2828554E}" type="presOf" srcId="{AA8E5ACD-1F04-4D92-89CA-E1250AE41B06}" destId="{F2384960-942B-48B6-B519-9A9B9046BCBC}" srcOrd="0" destOrd="0" presId="urn:microsoft.com/office/officeart/2005/8/layout/equation2"/>
    <dgm:cxn modelId="{9A74E0AD-A5A5-4090-8E1D-CC5C70BB6B84}" srcId="{F2DAC561-C459-4533-B2CF-86CE13B5BBC8}" destId="{AA8E5ACD-1F04-4D92-89CA-E1250AE41B06}" srcOrd="0" destOrd="0" parTransId="{ABB8EFA5-0624-4070-9B23-FD786F3008A8}" sibTransId="{BDDA8252-36A1-40F9-9758-99CBDFBE4A63}"/>
    <dgm:cxn modelId="{612B5750-6B48-4FEF-A221-77EECD7EFD73}" type="presOf" srcId="{ABF30397-CE68-4078-BEA6-1E1BACE8E220}" destId="{7B69BB85-B62E-4137-857C-08B52D7E65E7}" srcOrd="0" destOrd="0" presId="urn:microsoft.com/office/officeart/2005/8/layout/equation2"/>
    <dgm:cxn modelId="{6129201E-EC4A-4EA2-BDB1-C648550B77B1}" type="presOf" srcId="{6F97810B-850A-47AE-8065-BA27DCB17007}" destId="{8C385574-27EE-4FD9-897D-CB67EB0BD3C3}" srcOrd="0" destOrd="0" presId="urn:microsoft.com/office/officeart/2005/8/layout/equation2"/>
    <dgm:cxn modelId="{DB0A12F1-3AAA-443E-817D-A91E00778624}" type="presParOf" srcId="{62009AAA-7DD6-427A-84D1-FCCEE80BEA96}" destId="{B7097676-2863-46AA-98AD-B4C9A764E7BC}" srcOrd="0" destOrd="0" presId="urn:microsoft.com/office/officeart/2005/8/layout/equation2"/>
    <dgm:cxn modelId="{95C6343A-C7FE-4BC4-8B70-3C0C961E7AFC}" type="presParOf" srcId="{B7097676-2863-46AA-98AD-B4C9A764E7BC}" destId="{F2384960-942B-48B6-B519-9A9B9046BCBC}" srcOrd="0" destOrd="0" presId="urn:microsoft.com/office/officeart/2005/8/layout/equation2"/>
    <dgm:cxn modelId="{2640D7F0-53B4-4101-8C32-76F6814DB73D}" type="presParOf" srcId="{B7097676-2863-46AA-98AD-B4C9A764E7BC}" destId="{E104C9AA-5A19-4557-8231-D227800B93FB}" srcOrd="1" destOrd="0" presId="urn:microsoft.com/office/officeart/2005/8/layout/equation2"/>
    <dgm:cxn modelId="{5475EFF7-8442-46CC-8E55-8AD4A8A41368}" type="presParOf" srcId="{B7097676-2863-46AA-98AD-B4C9A764E7BC}" destId="{D49A99AD-A347-4667-96C9-C272730F3E67}" srcOrd="2" destOrd="0" presId="urn:microsoft.com/office/officeart/2005/8/layout/equation2"/>
    <dgm:cxn modelId="{15ACB457-B9D4-456A-968B-4E79D3A7F7FC}" type="presParOf" srcId="{B7097676-2863-46AA-98AD-B4C9A764E7BC}" destId="{AD800325-9A73-4CF5-A987-643D93E8B6FE}" srcOrd="3" destOrd="0" presId="urn:microsoft.com/office/officeart/2005/8/layout/equation2"/>
    <dgm:cxn modelId="{812D077D-B908-4B93-8220-170AC8568FBE}" type="presParOf" srcId="{B7097676-2863-46AA-98AD-B4C9A764E7BC}" destId="{65BD510B-94CE-4E5C-8C44-212F3B1B7548}" srcOrd="4" destOrd="0" presId="urn:microsoft.com/office/officeart/2005/8/layout/equation2"/>
    <dgm:cxn modelId="{7601A8FF-763C-4337-8E0A-8207BDB49DD1}" type="presParOf" srcId="{62009AAA-7DD6-427A-84D1-FCCEE80BEA96}" destId="{8C385574-27EE-4FD9-897D-CB67EB0BD3C3}" srcOrd="1" destOrd="0" presId="urn:microsoft.com/office/officeart/2005/8/layout/equation2"/>
    <dgm:cxn modelId="{B058E2F7-57A3-4ED2-BD5F-293C0438D2F7}" type="presParOf" srcId="{8C385574-27EE-4FD9-897D-CB67EB0BD3C3}" destId="{0B478FB1-5040-4553-8A3F-45BCC89405EF}" srcOrd="0" destOrd="0" presId="urn:microsoft.com/office/officeart/2005/8/layout/equation2"/>
    <dgm:cxn modelId="{55F89DDB-4FD1-4D7E-BD36-E4CAB4A7EFF0}" type="presParOf" srcId="{62009AAA-7DD6-427A-84D1-FCCEE80BEA96}" destId="{7B69BB85-B62E-4137-857C-08B52D7E65E7}"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F36889-3593-43BA-AF85-6CD3A5BBC33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IE"/>
        </a:p>
      </dgm:t>
    </dgm:pt>
    <dgm:pt modelId="{C52161F7-9C96-42E8-BBAD-B3CCE9A9AC01}">
      <dgm:prSet phldrT="[Text]"/>
      <dgm:spPr/>
      <dgm:t>
        <a:bodyPr/>
        <a:lstStyle/>
        <a:p>
          <a:r>
            <a:rPr lang="en-IE" dirty="0" smtClean="0">
              <a:latin typeface="Calibri" pitchFamily="34" charset="0"/>
              <a:cs typeface="Calibri" pitchFamily="34" charset="0"/>
            </a:rPr>
            <a:t>Reliability</a:t>
          </a:r>
          <a:endParaRPr lang="en-IE" dirty="0">
            <a:latin typeface="Calibri" pitchFamily="34" charset="0"/>
            <a:cs typeface="Calibri" pitchFamily="34" charset="0"/>
          </a:endParaRPr>
        </a:p>
      </dgm:t>
    </dgm:pt>
    <dgm:pt modelId="{5F527546-D009-4C5E-95B6-E4E57426501D}" type="parTrans" cxnId="{940556D8-8836-4BF0-86D3-2A6BD4A7ED73}">
      <dgm:prSet/>
      <dgm:spPr/>
      <dgm:t>
        <a:bodyPr/>
        <a:lstStyle/>
        <a:p>
          <a:endParaRPr lang="en-IE"/>
        </a:p>
      </dgm:t>
    </dgm:pt>
    <dgm:pt modelId="{B49C167B-FBFD-4770-A012-E485D8DB15E8}" type="sibTrans" cxnId="{940556D8-8836-4BF0-86D3-2A6BD4A7ED73}">
      <dgm:prSet/>
      <dgm:spPr/>
      <dgm:t>
        <a:bodyPr/>
        <a:lstStyle/>
        <a:p>
          <a:endParaRPr lang="en-IE"/>
        </a:p>
      </dgm:t>
    </dgm:pt>
    <dgm:pt modelId="{CE074599-64DB-4E73-ABA3-853B0F48AC59}">
      <dgm:prSet phldrT="[Text]"/>
      <dgm:spPr/>
      <dgm:t>
        <a:bodyPr/>
        <a:lstStyle/>
        <a:p>
          <a:r>
            <a:rPr lang="en-IE" dirty="0" smtClean="0">
              <a:latin typeface="Calibri" pitchFamily="34" charset="0"/>
              <a:cs typeface="Calibri" pitchFamily="34" charset="0"/>
            </a:rPr>
            <a:t>Test Length</a:t>
          </a:r>
          <a:endParaRPr lang="en-IE" dirty="0">
            <a:latin typeface="Calibri" pitchFamily="34" charset="0"/>
            <a:cs typeface="Calibri" pitchFamily="34" charset="0"/>
          </a:endParaRPr>
        </a:p>
      </dgm:t>
    </dgm:pt>
    <dgm:pt modelId="{A3A7EE3D-62A9-486E-89DD-7EB6E138DC40}" type="parTrans" cxnId="{7ABD2726-67CB-4EB2-934D-CC5F089FE726}">
      <dgm:prSet/>
      <dgm:spPr/>
      <dgm:t>
        <a:bodyPr/>
        <a:lstStyle/>
        <a:p>
          <a:endParaRPr lang="en-IE"/>
        </a:p>
      </dgm:t>
    </dgm:pt>
    <dgm:pt modelId="{4FEFA3DB-5989-4C78-ADD8-15A09D9A3BA9}" type="sibTrans" cxnId="{7ABD2726-67CB-4EB2-934D-CC5F089FE726}">
      <dgm:prSet/>
      <dgm:spPr/>
      <dgm:t>
        <a:bodyPr/>
        <a:lstStyle/>
        <a:p>
          <a:endParaRPr lang="en-IE"/>
        </a:p>
      </dgm:t>
    </dgm:pt>
    <dgm:pt modelId="{9DF96E45-C172-4CF0-B7AF-669A4004C450}">
      <dgm:prSet phldrT="[Text]"/>
      <dgm:spPr/>
      <dgm:t>
        <a:bodyPr/>
        <a:lstStyle/>
        <a:p>
          <a:r>
            <a:rPr lang="en-IE" dirty="0" smtClean="0">
              <a:latin typeface="Calibri" pitchFamily="34" charset="0"/>
              <a:cs typeface="Calibri" pitchFamily="34" charset="0"/>
            </a:rPr>
            <a:t>Difficulty</a:t>
          </a:r>
          <a:endParaRPr lang="en-IE" dirty="0">
            <a:latin typeface="Calibri" pitchFamily="34" charset="0"/>
            <a:cs typeface="Calibri" pitchFamily="34" charset="0"/>
          </a:endParaRPr>
        </a:p>
      </dgm:t>
    </dgm:pt>
    <dgm:pt modelId="{CA1D4D74-9906-489E-9905-4CB441AD9FD5}" type="parTrans" cxnId="{F08D3B19-A34F-4635-AAB9-AB6B9CB7B16A}">
      <dgm:prSet/>
      <dgm:spPr/>
      <dgm:t>
        <a:bodyPr/>
        <a:lstStyle/>
        <a:p>
          <a:endParaRPr lang="en-IE"/>
        </a:p>
      </dgm:t>
    </dgm:pt>
    <dgm:pt modelId="{0EBF2577-D2B1-4001-8B6B-D0EAD9E43117}" type="sibTrans" cxnId="{F08D3B19-A34F-4635-AAB9-AB6B9CB7B16A}">
      <dgm:prSet/>
      <dgm:spPr/>
      <dgm:t>
        <a:bodyPr/>
        <a:lstStyle/>
        <a:p>
          <a:endParaRPr lang="en-IE"/>
        </a:p>
      </dgm:t>
    </dgm:pt>
    <dgm:pt modelId="{6FBE3EB0-3F70-4B65-ADB5-D2C633BB041F}">
      <dgm:prSet phldrT="[Text]"/>
      <dgm:spPr/>
      <dgm:t>
        <a:bodyPr/>
        <a:lstStyle/>
        <a:p>
          <a:r>
            <a:rPr lang="en-IE" dirty="0" smtClean="0">
              <a:latin typeface="Calibri" pitchFamily="34" charset="0"/>
              <a:cs typeface="Calibri" pitchFamily="34" charset="0"/>
            </a:rPr>
            <a:t>Content</a:t>
          </a:r>
          <a:endParaRPr lang="en-IE" dirty="0">
            <a:latin typeface="Calibri" pitchFamily="34" charset="0"/>
            <a:cs typeface="Calibri" pitchFamily="34" charset="0"/>
          </a:endParaRPr>
        </a:p>
      </dgm:t>
    </dgm:pt>
    <dgm:pt modelId="{AC395C33-7578-4F4B-9894-524AF4C154C9}" type="parTrans" cxnId="{EA0FEB05-1F30-4012-BB56-69F9A4A3DD1C}">
      <dgm:prSet/>
      <dgm:spPr/>
      <dgm:t>
        <a:bodyPr/>
        <a:lstStyle/>
        <a:p>
          <a:endParaRPr lang="en-IE"/>
        </a:p>
      </dgm:t>
    </dgm:pt>
    <dgm:pt modelId="{02C11269-AEDD-496C-B7F3-C61E4B2FA3EB}" type="sibTrans" cxnId="{EA0FEB05-1F30-4012-BB56-69F9A4A3DD1C}">
      <dgm:prSet/>
      <dgm:spPr/>
      <dgm:t>
        <a:bodyPr/>
        <a:lstStyle/>
        <a:p>
          <a:endParaRPr lang="en-IE"/>
        </a:p>
      </dgm:t>
    </dgm:pt>
    <dgm:pt modelId="{BA2095B8-11C4-4B30-AF51-26D9C27069F1}">
      <dgm:prSet phldrT="[Text]"/>
      <dgm:spPr/>
      <dgm:t>
        <a:bodyPr/>
        <a:lstStyle/>
        <a:p>
          <a:r>
            <a:rPr lang="en-IE" dirty="0" smtClean="0">
              <a:latin typeface="Calibri" pitchFamily="34" charset="0"/>
              <a:cs typeface="Calibri" pitchFamily="34" charset="0"/>
            </a:rPr>
            <a:t>Clarity of Questions</a:t>
          </a:r>
          <a:endParaRPr lang="en-IE" dirty="0">
            <a:latin typeface="Calibri" pitchFamily="34" charset="0"/>
            <a:cs typeface="Calibri" pitchFamily="34" charset="0"/>
          </a:endParaRPr>
        </a:p>
      </dgm:t>
    </dgm:pt>
    <dgm:pt modelId="{A73AF53A-9A35-4888-BEAF-1AF28A09B282}" type="parTrans" cxnId="{1DEF3BDE-C76E-4405-AC4D-EB7D11CC49C8}">
      <dgm:prSet/>
      <dgm:spPr/>
      <dgm:t>
        <a:bodyPr/>
        <a:lstStyle/>
        <a:p>
          <a:endParaRPr lang="en-IE"/>
        </a:p>
      </dgm:t>
    </dgm:pt>
    <dgm:pt modelId="{1B3184B6-85F4-4970-AF0F-20167DB2245D}" type="sibTrans" cxnId="{1DEF3BDE-C76E-4405-AC4D-EB7D11CC49C8}">
      <dgm:prSet/>
      <dgm:spPr/>
      <dgm:t>
        <a:bodyPr/>
        <a:lstStyle/>
        <a:p>
          <a:endParaRPr lang="en-IE"/>
        </a:p>
      </dgm:t>
    </dgm:pt>
    <dgm:pt modelId="{697EDCED-7031-42E6-92D5-77E22B073B00}" type="pres">
      <dgm:prSet presAssocID="{FDF36889-3593-43BA-AF85-6CD3A5BBC338}" presName="cycle" presStyleCnt="0">
        <dgm:presLayoutVars>
          <dgm:chMax val="1"/>
          <dgm:dir/>
          <dgm:animLvl val="ctr"/>
          <dgm:resizeHandles val="exact"/>
        </dgm:presLayoutVars>
      </dgm:prSet>
      <dgm:spPr/>
      <dgm:t>
        <a:bodyPr/>
        <a:lstStyle/>
        <a:p>
          <a:endParaRPr lang="en-IE"/>
        </a:p>
      </dgm:t>
    </dgm:pt>
    <dgm:pt modelId="{2739E807-0813-4F05-9174-B95E3CB57ADD}" type="pres">
      <dgm:prSet presAssocID="{C52161F7-9C96-42E8-BBAD-B3CCE9A9AC01}" presName="centerShape" presStyleLbl="node0" presStyleIdx="0" presStyleCnt="1"/>
      <dgm:spPr/>
      <dgm:t>
        <a:bodyPr/>
        <a:lstStyle/>
        <a:p>
          <a:endParaRPr lang="en-IE"/>
        </a:p>
      </dgm:t>
    </dgm:pt>
    <dgm:pt modelId="{09EA13A4-3034-4F76-9A9B-5B8BDE421610}" type="pres">
      <dgm:prSet presAssocID="{A3A7EE3D-62A9-486E-89DD-7EB6E138DC40}" presName="Name9" presStyleLbl="parChTrans1D2" presStyleIdx="0" presStyleCnt="4"/>
      <dgm:spPr/>
      <dgm:t>
        <a:bodyPr/>
        <a:lstStyle/>
        <a:p>
          <a:endParaRPr lang="en-IE"/>
        </a:p>
      </dgm:t>
    </dgm:pt>
    <dgm:pt modelId="{3F26CDF2-E9DF-4B8F-8A79-F3230AC403C7}" type="pres">
      <dgm:prSet presAssocID="{A3A7EE3D-62A9-486E-89DD-7EB6E138DC40}" presName="connTx" presStyleLbl="parChTrans1D2" presStyleIdx="0" presStyleCnt="4"/>
      <dgm:spPr/>
      <dgm:t>
        <a:bodyPr/>
        <a:lstStyle/>
        <a:p>
          <a:endParaRPr lang="en-IE"/>
        </a:p>
      </dgm:t>
    </dgm:pt>
    <dgm:pt modelId="{1C00CF17-3653-4005-87F1-868C959B666C}" type="pres">
      <dgm:prSet presAssocID="{CE074599-64DB-4E73-ABA3-853B0F48AC59}" presName="node" presStyleLbl="node1" presStyleIdx="0" presStyleCnt="4">
        <dgm:presLayoutVars>
          <dgm:bulletEnabled val="1"/>
        </dgm:presLayoutVars>
      </dgm:prSet>
      <dgm:spPr/>
      <dgm:t>
        <a:bodyPr/>
        <a:lstStyle/>
        <a:p>
          <a:endParaRPr lang="en-IE"/>
        </a:p>
      </dgm:t>
    </dgm:pt>
    <dgm:pt modelId="{EFF17D12-1485-472A-AC34-96DA9EFAABD8}" type="pres">
      <dgm:prSet presAssocID="{CA1D4D74-9906-489E-9905-4CB441AD9FD5}" presName="Name9" presStyleLbl="parChTrans1D2" presStyleIdx="1" presStyleCnt="4"/>
      <dgm:spPr/>
      <dgm:t>
        <a:bodyPr/>
        <a:lstStyle/>
        <a:p>
          <a:endParaRPr lang="en-IE"/>
        </a:p>
      </dgm:t>
    </dgm:pt>
    <dgm:pt modelId="{776E8707-BA0C-4EEF-B1E1-6BCBEFE377BA}" type="pres">
      <dgm:prSet presAssocID="{CA1D4D74-9906-489E-9905-4CB441AD9FD5}" presName="connTx" presStyleLbl="parChTrans1D2" presStyleIdx="1" presStyleCnt="4"/>
      <dgm:spPr/>
      <dgm:t>
        <a:bodyPr/>
        <a:lstStyle/>
        <a:p>
          <a:endParaRPr lang="en-IE"/>
        </a:p>
      </dgm:t>
    </dgm:pt>
    <dgm:pt modelId="{5B2661A8-231F-4860-8631-24ED11687D96}" type="pres">
      <dgm:prSet presAssocID="{9DF96E45-C172-4CF0-B7AF-669A4004C450}" presName="node" presStyleLbl="node1" presStyleIdx="1" presStyleCnt="4">
        <dgm:presLayoutVars>
          <dgm:bulletEnabled val="1"/>
        </dgm:presLayoutVars>
      </dgm:prSet>
      <dgm:spPr/>
      <dgm:t>
        <a:bodyPr/>
        <a:lstStyle/>
        <a:p>
          <a:endParaRPr lang="en-IE"/>
        </a:p>
      </dgm:t>
    </dgm:pt>
    <dgm:pt modelId="{C68C157F-DD5D-4ED0-90DE-043D1191BBA5}" type="pres">
      <dgm:prSet presAssocID="{AC395C33-7578-4F4B-9894-524AF4C154C9}" presName="Name9" presStyleLbl="parChTrans1D2" presStyleIdx="2" presStyleCnt="4"/>
      <dgm:spPr/>
      <dgm:t>
        <a:bodyPr/>
        <a:lstStyle/>
        <a:p>
          <a:endParaRPr lang="en-IE"/>
        </a:p>
      </dgm:t>
    </dgm:pt>
    <dgm:pt modelId="{58AB4222-39D8-4B91-A7A0-BF9C26C0CB91}" type="pres">
      <dgm:prSet presAssocID="{AC395C33-7578-4F4B-9894-524AF4C154C9}" presName="connTx" presStyleLbl="parChTrans1D2" presStyleIdx="2" presStyleCnt="4"/>
      <dgm:spPr/>
      <dgm:t>
        <a:bodyPr/>
        <a:lstStyle/>
        <a:p>
          <a:endParaRPr lang="en-IE"/>
        </a:p>
      </dgm:t>
    </dgm:pt>
    <dgm:pt modelId="{11AEA291-C2AD-45EA-A394-70379FCEAF85}" type="pres">
      <dgm:prSet presAssocID="{6FBE3EB0-3F70-4B65-ADB5-D2C633BB041F}" presName="node" presStyleLbl="node1" presStyleIdx="2" presStyleCnt="4">
        <dgm:presLayoutVars>
          <dgm:bulletEnabled val="1"/>
        </dgm:presLayoutVars>
      </dgm:prSet>
      <dgm:spPr/>
      <dgm:t>
        <a:bodyPr/>
        <a:lstStyle/>
        <a:p>
          <a:endParaRPr lang="en-IE"/>
        </a:p>
      </dgm:t>
    </dgm:pt>
    <dgm:pt modelId="{BA557454-D288-4AE3-B91B-0C9A4201B1BC}" type="pres">
      <dgm:prSet presAssocID="{A73AF53A-9A35-4888-BEAF-1AF28A09B282}" presName="Name9" presStyleLbl="parChTrans1D2" presStyleIdx="3" presStyleCnt="4"/>
      <dgm:spPr/>
      <dgm:t>
        <a:bodyPr/>
        <a:lstStyle/>
        <a:p>
          <a:endParaRPr lang="en-IE"/>
        </a:p>
      </dgm:t>
    </dgm:pt>
    <dgm:pt modelId="{FD909FBC-5E6C-47D6-958A-8CCF2F308D77}" type="pres">
      <dgm:prSet presAssocID="{A73AF53A-9A35-4888-BEAF-1AF28A09B282}" presName="connTx" presStyleLbl="parChTrans1D2" presStyleIdx="3" presStyleCnt="4"/>
      <dgm:spPr/>
      <dgm:t>
        <a:bodyPr/>
        <a:lstStyle/>
        <a:p>
          <a:endParaRPr lang="en-IE"/>
        </a:p>
      </dgm:t>
    </dgm:pt>
    <dgm:pt modelId="{551FDC4E-CC50-4467-B804-9E26F11B2ABA}" type="pres">
      <dgm:prSet presAssocID="{BA2095B8-11C4-4B30-AF51-26D9C27069F1}" presName="node" presStyleLbl="node1" presStyleIdx="3" presStyleCnt="4">
        <dgm:presLayoutVars>
          <dgm:bulletEnabled val="1"/>
        </dgm:presLayoutVars>
      </dgm:prSet>
      <dgm:spPr/>
      <dgm:t>
        <a:bodyPr/>
        <a:lstStyle/>
        <a:p>
          <a:endParaRPr lang="en-IE"/>
        </a:p>
      </dgm:t>
    </dgm:pt>
  </dgm:ptLst>
  <dgm:cxnLst>
    <dgm:cxn modelId="{EA0FEB05-1F30-4012-BB56-69F9A4A3DD1C}" srcId="{C52161F7-9C96-42E8-BBAD-B3CCE9A9AC01}" destId="{6FBE3EB0-3F70-4B65-ADB5-D2C633BB041F}" srcOrd="2" destOrd="0" parTransId="{AC395C33-7578-4F4B-9894-524AF4C154C9}" sibTransId="{02C11269-AEDD-496C-B7F3-C61E4B2FA3EB}"/>
    <dgm:cxn modelId="{99A052C3-AA7B-4BF2-B3F8-55198B8BDF0F}" type="presOf" srcId="{BA2095B8-11C4-4B30-AF51-26D9C27069F1}" destId="{551FDC4E-CC50-4467-B804-9E26F11B2ABA}" srcOrd="0" destOrd="0" presId="urn:microsoft.com/office/officeart/2005/8/layout/radial1"/>
    <dgm:cxn modelId="{1DEF3BDE-C76E-4405-AC4D-EB7D11CC49C8}" srcId="{C52161F7-9C96-42E8-BBAD-B3CCE9A9AC01}" destId="{BA2095B8-11C4-4B30-AF51-26D9C27069F1}" srcOrd="3" destOrd="0" parTransId="{A73AF53A-9A35-4888-BEAF-1AF28A09B282}" sibTransId="{1B3184B6-85F4-4970-AF0F-20167DB2245D}"/>
    <dgm:cxn modelId="{0EC58622-A648-4511-B4B4-1B3FEC005E20}" type="presOf" srcId="{AC395C33-7578-4F4B-9894-524AF4C154C9}" destId="{C68C157F-DD5D-4ED0-90DE-043D1191BBA5}" srcOrd="0" destOrd="0" presId="urn:microsoft.com/office/officeart/2005/8/layout/radial1"/>
    <dgm:cxn modelId="{F08D3B19-A34F-4635-AAB9-AB6B9CB7B16A}" srcId="{C52161F7-9C96-42E8-BBAD-B3CCE9A9AC01}" destId="{9DF96E45-C172-4CF0-B7AF-669A4004C450}" srcOrd="1" destOrd="0" parTransId="{CA1D4D74-9906-489E-9905-4CB441AD9FD5}" sibTransId="{0EBF2577-D2B1-4001-8B6B-D0EAD9E43117}"/>
    <dgm:cxn modelId="{4399BF3E-DE66-4EF1-80B6-286AC33CF7B2}" type="presOf" srcId="{CA1D4D74-9906-489E-9905-4CB441AD9FD5}" destId="{776E8707-BA0C-4EEF-B1E1-6BCBEFE377BA}" srcOrd="1" destOrd="0" presId="urn:microsoft.com/office/officeart/2005/8/layout/radial1"/>
    <dgm:cxn modelId="{58DFD652-CA9B-4D6A-943A-C8056F6B6876}" type="presOf" srcId="{CE074599-64DB-4E73-ABA3-853B0F48AC59}" destId="{1C00CF17-3653-4005-87F1-868C959B666C}" srcOrd="0" destOrd="0" presId="urn:microsoft.com/office/officeart/2005/8/layout/radial1"/>
    <dgm:cxn modelId="{9BBADD33-A154-49A6-991E-1D1761051B45}" type="presOf" srcId="{A3A7EE3D-62A9-486E-89DD-7EB6E138DC40}" destId="{3F26CDF2-E9DF-4B8F-8A79-F3230AC403C7}" srcOrd="1" destOrd="0" presId="urn:microsoft.com/office/officeart/2005/8/layout/radial1"/>
    <dgm:cxn modelId="{BD2FAE38-53ED-48B3-A5E5-68AB5B7289AD}" type="presOf" srcId="{AC395C33-7578-4F4B-9894-524AF4C154C9}" destId="{58AB4222-39D8-4B91-A7A0-BF9C26C0CB91}" srcOrd="1" destOrd="0" presId="urn:microsoft.com/office/officeart/2005/8/layout/radial1"/>
    <dgm:cxn modelId="{29B9B333-7686-4B3A-B904-1D86B61945EA}" type="presOf" srcId="{A73AF53A-9A35-4888-BEAF-1AF28A09B282}" destId="{FD909FBC-5E6C-47D6-958A-8CCF2F308D77}" srcOrd="1" destOrd="0" presId="urn:microsoft.com/office/officeart/2005/8/layout/radial1"/>
    <dgm:cxn modelId="{D3DA680C-7789-4AE0-947E-450FD2411341}" type="presOf" srcId="{6FBE3EB0-3F70-4B65-ADB5-D2C633BB041F}" destId="{11AEA291-C2AD-45EA-A394-70379FCEAF85}" srcOrd="0" destOrd="0" presId="urn:microsoft.com/office/officeart/2005/8/layout/radial1"/>
    <dgm:cxn modelId="{08F96446-F1AB-4D31-819C-9C45CB77C400}" type="presOf" srcId="{C52161F7-9C96-42E8-BBAD-B3CCE9A9AC01}" destId="{2739E807-0813-4F05-9174-B95E3CB57ADD}" srcOrd="0" destOrd="0" presId="urn:microsoft.com/office/officeart/2005/8/layout/radial1"/>
    <dgm:cxn modelId="{63E85193-64D3-4418-A5DE-D6827D349169}" type="presOf" srcId="{CA1D4D74-9906-489E-9905-4CB441AD9FD5}" destId="{EFF17D12-1485-472A-AC34-96DA9EFAABD8}" srcOrd="0" destOrd="0" presId="urn:microsoft.com/office/officeart/2005/8/layout/radial1"/>
    <dgm:cxn modelId="{29E0663B-32DB-48A6-AB6D-B4249D13A651}" type="presOf" srcId="{A73AF53A-9A35-4888-BEAF-1AF28A09B282}" destId="{BA557454-D288-4AE3-B91B-0C9A4201B1BC}" srcOrd="0" destOrd="0" presId="urn:microsoft.com/office/officeart/2005/8/layout/radial1"/>
    <dgm:cxn modelId="{AC1FCDF0-1377-418B-84E0-02304FB220F0}" type="presOf" srcId="{FDF36889-3593-43BA-AF85-6CD3A5BBC338}" destId="{697EDCED-7031-42E6-92D5-77E22B073B00}" srcOrd="0" destOrd="0" presId="urn:microsoft.com/office/officeart/2005/8/layout/radial1"/>
    <dgm:cxn modelId="{940556D8-8836-4BF0-86D3-2A6BD4A7ED73}" srcId="{FDF36889-3593-43BA-AF85-6CD3A5BBC338}" destId="{C52161F7-9C96-42E8-BBAD-B3CCE9A9AC01}" srcOrd="0" destOrd="0" parTransId="{5F527546-D009-4C5E-95B6-E4E57426501D}" sibTransId="{B49C167B-FBFD-4770-A012-E485D8DB15E8}"/>
    <dgm:cxn modelId="{7ABD2726-67CB-4EB2-934D-CC5F089FE726}" srcId="{C52161F7-9C96-42E8-BBAD-B3CCE9A9AC01}" destId="{CE074599-64DB-4E73-ABA3-853B0F48AC59}" srcOrd="0" destOrd="0" parTransId="{A3A7EE3D-62A9-486E-89DD-7EB6E138DC40}" sibTransId="{4FEFA3DB-5989-4C78-ADD8-15A09D9A3BA9}"/>
    <dgm:cxn modelId="{9126A936-CA6B-4BFE-9189-8B04D5ABC704}" type="presOf" srcId="{A3A7EE3D-62A9-486E-89DD-7EB6E138DC40}" destId="{09EA13A4-3034-4F76-9A9B-5B8BDE421610}" srcOrd="0" destOrd="0" presId="urn:microsoft.com/office/officeart/2005/8/layout/radial1"/>
    <dgm:cxn modelId="{47EC07EF-F16C-402E-96E3-5B7CF05C38F2}" type="presOf" srcId="{9DF96E45-C172-4CF0-B7AF-669A4004C450}" destId="{5B2661A8-231F-4860-8631-24ED11687D96}" srcOrd="0" destOrd="0" presId="urn:microsoft.com/office/officeart/2005/8/layout/radial1"/>
    <dgm:cxn modelId="{B0959775-AD27-4DD6-8E83-1ACE9E7DCFE7}" type="presParOf" srcId="{697EDCED-7031-42E6-92D5-77E22B073B00}" destId="{2739E807-0813-4F05-9174-B95E3CB57ADD}" srcOrd="0" destOrd="0" presId="urn:microsoft.com/office/officeart/2005/8/layout/radial1"/>
    <dgm:cxn modelId="{68C49A49-F63C-4BBB-98E7-0BBADE6C8BC3}" type="presParOf" srcId="{697EDCED-7031-42E6-92D5-77E22B073B00}" destId="{09EA13A4-3034-4F76-9A9B-5B8BDE421610}" srcOrd="1" destOrd="0" presId="urn:microsoft.com/office/officeart/2005/8/layout/radial1"/>
    <dgm:cxn modelId="{CF98BC88-4E9B-4DBC-8BA7-A51269BC87A1}" type="presParOf" srcId="{09EA13A4-3034-4F76-9A9B-5B8BDE421610}" destId="{3F26CDF2-E9DF-4B8F-8A79-F3230AC403C7}" srcOrd="0" destOrd="0" presId="urn:microsoft.com/office/officeart/2005/8/layout/radial1"/>
    <dgm:cxn modelId="{D4820374-E690-4A03-AB2F-12728583653F}" type="presParOf" srcId="{697EDCED-7031-42E6-92D5-77E22B073B00}" destId="{1C00CF17-3653-4005-87F1-868C959B666C}" srcOrd="2" destOrd="0" presId="urn:microsoft.com/office/officeart/2005/8/layout/radial1"/>
    <dgm:cxn modelId="{4BCDA6EE-1D5C-4EB7-8C95-1516B124A2D3}" type="presParOf" srcId="{697EDCED-7031-42E6-92D5-77E22B073B00}" destId="{EFF17D12-1485-472A-AC34-96DA9EFAABD8}" srcOrd="3" destOrd="0" presId="urn:microsoft.com/office/officeart/2005/8/layout/radial1"/>
    <dgm:cxn modelId="{1A7DD753-AB77-47A8-A28D-D170AC0665CE}" type="presParOf" srcId="{EFF17D12-1485-472A-AC34-96DA9EFAABD8}" destId="{776E8707-BA0C-4EEF-B1E1-6BCBEFE377BA}" srcOrd="0" destOrd="0" presId="urn:microsoft.com/office/officeart/2005/8/layout/radial1"/>
    <dgm:cxn modelId="{8627248D-C133-47B1-8031-12639276E388}" type="presParOf" srcId="{697EDCED-7031-42E6-92D5-77E22B073B00}" destId="{5B2661A8-231F-4860-8631-24ED11687D96}" srcOrd="4" destOrd="0" presId="urn:microsoft.com/office/officeart/2005/8/layout/radial1"/>
    <dgm:cxn modelId="{6FF04842-A587-456E-A084-014AAA4EA51E}" type="presParOf" srcId="{697EDCED-7031-42E6-92D5-77E22B073B00}" destId="{C68C157F-DD5D-4ED0-90DE-043D1191BBA5}" srcOrd="5" destOrd="0" presId="urn:microsoft.com/office/officeart/2005/8/layout/radial1"/>
    <dgm:cxn modelId="{842A178A-5D86-42B5-B11B-9234B50C0C7B}" type="presParOf" srcId="{C68C157F-DD5D-4ED0-90DE-043D1191BBA5}" destId="{58AB4222-39D8-4B91-A7A0-BF9C26C0CB91}" srcOrd="0" destOrd="0" presId="urn:microsoft.com/office/officeart/2005/8/layout/radial1"/>
    <dgm:cxn modelId="{9AF8C181-F386-4B7E-97F6-B36922C37878}" type="presParOf" srcId="{697EDCED-7031-42E6-92D5-77E22B073B00}" destId="{11AEA291-C2AD-45EA-A394-70379FCEAF85}" srcOrd="6" destOrd="0" presId="urn:microsoft.com/office/officeart/2005/8/layout/radial1"/>
    <dgm:cxn modelId="{9C64FF39-62F8-4229-9D8B-923DD37EB62C}" type="presParOf" srcId="{697EDCED-7031-42E6-92D5-77E22B073B00}" destId="{BA557454-D288-4AE3-B91B-0C9A4201B1BC}" srcOrd="7" destOrd="0" presId="urn:microsoft.com/office/officeart/2005/8/layout/radial1"/>
    <dgm:cxn modelId="{21312FCD-DFDC-4313-82CF-EB775248AC9B}" type="presParOf" srcId="{BA557454-D288-4AE3-B91B-0C9A4201B1BC}" destId="{FD909FBC-5E6C-47D6-958A-8CCF2F308D77}" srcOrd="0" destOrd="0" presId="urn:microsoft.com/office/officeart/2005/8/layout/radial1"/>
    <dgm:cxn modelId="{BA28F2BE-58E3-440A-A0B9-E77C965476C4}" type="presParOf" srcId="{697EDCED-7031-42E6-92D5-77E22B073B00}" destId="{551FDC4E-CC50-4467-B804-9E26F11B2ABA}"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F36889-3593-43BA-AF85-6CD3A5BBC33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IE"/>
        </a:p>
      </dgm:t>
    </dgm:pt>
    <dgm:pt modelId="{C52161F7-9C96-42E8-BBAD-B3CCE9A9AC01}">
      <dgm:prSet phldrT="[Text]"/>
      <dgm:spPr/>
      <dgm:t>
        <a:bodyPr/>
        <a:lstStyle/>
        <a:p>
          <a:r>
            <a:rPr lang="en-IE" dirty="0" smtClean="0">
              <a:latin typeface="Calibri" pitchFamily="34" charset="0"/>
              <a:cs typeface="Calibri" pitchFamily="34" charset="0"/>
            </a:rPr>
            <a:t>Fairness</a:t>
          </a:r>
          <a:endParaRPr lang="en-IE" dirty="0">
            <a:latin typeface="Calibri" pitchFamily="34" charset="0"/>
            <a:cs typeface="Calibri" pitchFamily="34" charset="0"/>
          </a:endParaRPr>
        </a:p>
      </dgm:t>
    </dgm:pt>
    <dgm:pt modelId="{5F527546-D009-4C5E-95B6-E4E57426501D}" type="parTrans" cxnId="{940556D8-8836-4BF0-86D3-2A6BD4A7ED73}">
      <dgm:prSet/>
      <dgm:spPr/>
      <dgm:t>
        <a:bodyPr/>
        <a:lstStyle/>
        <a:p>
          <a:endParaRPr lang="en-IE"/>
        </a:p>
      </dgm:t>
    </dgm:pt>
    <dgm:pt modelId="{B49C167B-FBFD-4770-A012-E485D8DB15E8}" type="sibTrans" cxnId="{940556D8-8836-4BF0-86D3-2A6BD4A7ED73}">
      <dgm:prSet/>
      <dgm:spPr/>
      <dgm:t>
        <a:bodyPr/>
        <a:lstStyle/>
        <a:p>
          <a:endParaRPr lang="en-IE"/>
        </a:p>
      </dgm:t>
    </dgm:pt>
    <dgm:pt modelId="{CE074599-64DB-4E73-ABA3-853B0F48AC59}">
      <dgm:prSet phldrT="[Text]"/>
      <dgm:spPr/>
      <dgm:t>
        <a:bodyPr/>
        <a:lstStyle/>
        <a:p>
          <a:r>
            <a:rPr lang="en-IE" dirty="0" smtClean="0">
              <a:latin typeface="Calibri" pitchFamily="34" charset="0"/>
              <a:cs typeface="Calibri" pitchFamily="34" charset="0"/>
            </a:rPr>
            <a:t>Clarity of Questions</a:t>
          </a:r>
          <a:endParaRPr lang="en-IE" dirty="0">
            <a:latin typeface="Calibri" pitchFamily="34" charset="0"/>
            <a:cs typeface="Calibri" pitchFamily="34" charset="0"/>
          </a:endParaRPr>
        </a:p>
      </dgm:t>
    </dgm:pt>
    <dgm:pt modelId="{A3A7EE3D-62A9-486E-89DD-7EB6E138DC40}" type="parTrans" cxnId="{7ABD2726-67CB-4EB2-934D-CC5F089FE726}">
      <dgm:prSet/>
      <dgm:spPr/>
      <dgm:t>
        <a:bodyPr/>
        <a:lstStyle/>
        <a:p>
          <a:endParaRPr lang="en-IE"/>
        </a:p>
      </dgm:t>
    </dgm:pt>
    <dgm:pt modelId="{4FEFA3DB-5989-4C78-ADD8-15A09D9A3BA9}" type="sibTrans" cxnId="{7ABD2726-67CB-4EB2-934D-CC5F089FE726}">
      <dgm:prSet/>
      <dgm:spPr/>
      <dgm:t>
        <a:bodyPr/>
        <a:lstStyle/>
        <a:p>
          <a:endParaRPr lang="en-IE"/>
        </a:p>
      </dgm:t>
    </dgm:pt>
    <dgm:pt modelId="{9DF96E45-C172-4CF0-B7AF-669A4004C450}">
      <dgm:prSet phldrT="[Text]"/>
      <dgm:spPr/>
      <dgm:t>
        <a:bodyPr/>
        <a:lstStyle/>
        <a:p>
          <a:r>
            <a:rPr lang="en-IE" dirty="0" smtClean="0">
              <a:latin typeface="Calibri" pitchFamily="34" charset="0"/>
              <a:cs typeface="Calibri" pitchFamily="34" charset="0"/>
            </a:rPr>
            <a:t>Represents Relevant Knowledge</a:t>
          </a:r>
          <a:endParaRPr lang="en-IE" dirty="0">
            <a:latin typeface="Calibri" pitchFamily="34" charset="0"/>
            <a:cs typeface="Calibri" pitchFamily="34" charset="0"/>
          </a:endParaRPr>
        </a:p>
      </dgm:t>
    </dgm:pt>
    <dgm:pt modelId="{CA1D4D74-9906-489E-9905-4CB441AD9FD5}" type="parTrans" cxnId="{F08D3B19-A34F-4635-AAB9-AB6B9CB7B16A}">
      <dgm:prSet/>
      <dgm:spPr/>
      <dgm:t>
        <a:bodyPr/>
        <a:lstStyle/>
        <a:p>
          <a:endParaRPr lang="en-IE"/>
        </a:p>
      </dgm:t>
    </dgm:pt>
    <dgm:pt modelId="{0EBF2577-D2B1-4001-8B6B-D0EAD9E43117}" type="sibTrans" cxnId="{F08D3B19-A34F-4635-AAB9-AB6B9CB7B16A}">
      <dgm:prSet/>
      <dgm:spPr/>
      <dgm:t>
        <a:bodyPr/>
        <a:lstStyle/>
        <a:p>
          <a:endParaRPr lang="en-IE"/>
        </a:p>
      </dgm:t>
    </dgm:pt>
    <dgm:pt modelId="{6FBE3EB0-3F70-4B65-ADB5-D2C633BB041F}">
      <dgm:prSet phldrT="[Text]"/>
      <dgm:spPr/>
      <dgm:t>
        <a:bodyPr/>
        <a:lstStyle/>
        <a:p>
          <a:r>
            <a:rPr lang="en-IE" dirty="0" smtClean="0">
              <a:latin typeface="Calibri" pitchFamily="34" charset="0"/>
              <a:cs typeface="Calibri" pitchFamily="34" charset="0"/>
            </a:rPr>
            <a:t>Avoids Sensitive Issues</a:t>
          </a:r>
          <a:endParaRPr lang="en-IE" dirty="0">
            <a:latin typeface="Calibri" pitchFamily="34" charset="0"/>
            <a:cs typeface="Calibri" pitchFamily="34" charset="0"/>
          </a:endParaRPr>
        </a:p>
      </dgm:t>
    </dgm:pt>
    <dgm:pt modelId="{AC395C33-7578-4F4B-9894-524AF4C154C9}" type="parTrans" cxnId="{EA0FEB05-1F30-4012-BB56-69F9A4A3DD1C}">
      <dgm:prSet/>
      <dgm:spPr/>
      <dgm:t>
        <a:bodyPr/>
        <a:lstStyle/>
        <a:p>
          <a:endParaRPr lang="en-IE"/>
        </a:p>
      </dgm:t>
    </dgm:pt>
    <dgm:pt modelId="{02C11269-AEDD-496C-B7F3-C61E4B2FA3EB}" type="sibTrans" cxnId="{EA0FEB05-1F30-4012-BB56-69F9A4A3DD1C}">
      <dgm:prSet/>
      <dgm:spPr/>
      <dgm:t>
        <a:bodyPr/>
        <a:lstStyle/>
        <a:p>
          <a:endParaRPr lang="en-IE"/>
        </a:p>
      </dgm:t>
    </dgm:pt>
    <dgm:pt modelId="{BA2095B8-11C4-4B30-AF51-26D9C27069F1}">
      <dgm:prSet phldrT="[Text]"/>
      <dgm:spPr/>
      <dgm:t>
        <a:bodyPr/>
        <a:lstStyle/>
        <a:p>
          <a:r>
            <a:rPr lang="en-IE" dirty="0" smtClean="0">
              <a:latin typeface="Calibri" pitchFamily="34" charset="0"/>
              <a:cs typeface="Calibri" pitchFamily="34" charset="0"/>
            </a:rPr>
            <a:t>References to Recognized Source</a:t>
          </a:r>
          <a:endParaRPr lang="en-IE" dirty="0">
            <a:latin typeface="Calibri" pitchFamily="34" charset="0"/>
            <a:cs typeface="Calibri" pitchFamily="34" charset="0"/>
          </a:endParaRPr>
        </a:p>
      </dgm:t>
    </dgm:pt>
    <dgm:pt modelId="{A73AF53A-9A35-4888-BEAF-1AF28A09B282}" type="parTrans" cxnId="{1DEF3BDE-C76E-4405-AC4D-EB7D11CC49C8}">
      <dgm:prSet/>
      <dgm:spPr/>
      <dgm:t>
        <a:bodyPr/>
        <a:lstStyle/>
        <a:p>
          <a:endParaRPr lang="en-IE"/>
        </a:p>
      </dgm:t>
    </dgm:pt>
    <dgm:pt modelId="{1B3184B6-85F4-4970-AF0F-20167DB2245D}" type="sibTrans" cxnId="{1DEF3BDE-C76E-4405-AC4D-EB7D11CC49C8}">
      <dgm:prSet/>
      <dgm:spPr/>
      <dgm:t>
        <a:bodyPr/>
        <a:lstStyle/>
        <a:p>
          <a:endParaRPr lang="en-IE"/>
        </a:p>
      </dgm:t>
    </dgm:pt>
    <dgm:pt modelId="{697EDCED-7031-42E6-92D5-77E22B073B00}" type="pres">
      <dgm:prSet presAssocID="{FDF36889-3593-43BA-AF85-6CD3A5BBC338}" presName="cycle" presStyleCnt="0">
        <dgm:presLayoutVars>
          <dgm:chMax val="1"/>
          <dgm:dir/>
          <dgm:animLvl val="ctr"/>
          <dgm:resizeHandles val="exact"/>
        </dgm:presLayoutVars>
      </dgm:prSet>
      <dgm:spPr/>
      <dgm:t>
        <a:bodyPr/>
        <a:lstStyle/>
        <a:p>
          <a:endParaRPr lang="en-IE"/>
        </a:p>
      </dgm:t>
    </dgm:pt>
    <dgm:pt modelId="{2739E807-0813-4F05-9174-B95E3CB57ADD}" type="pres">
      <dgm:prSet presAssocID="{C52161F7-9C96-42E8-BBAD-B3CCE9A9AC01}" presName="centerShape" presStyleLbl="node0" presStyleIdx="0" presStyleCnt="1"/>
      <dgm:spPr/>
      <dgm:t>
        <a:bodyPr/>
        <a:lstStyle/>
        <a:p>
          <a:endParaRPr lang="en-IE"/>
        </a:p>
      </dgm:t>
    </dgm:pt>
    <dgm:pt modelId="{09EA13A4-3034-4F76-9A9B-5B8BDE421610}" type="pres">
      <dgm:prSet presAssocID="{A3A7EE3D-62A9-486E-89DD-7EB6E138DC40}" presName="Name9" presStyleLbl="parChTrans1D2" presStyleIdx="0" presStyleCnt="4"/>
      <dgm:spPr/>
      <dgm:t>
        <a:bodyPr/>
        <a:lstStyle/>
        <a:p>
          <a:endParaRPr lang="en-IE"/>
        </a:p>
      </dgm:t>
    </dgm:pt>
    <dgm:pt modelId="{3F26CDF2-E9DF-4B8F-8A79-F3230AC403C7}" type="pres">
      <dgm:prSet presAssocID="{A3A7EE3D-62A9-486E-89DD-7EB6E138DC40}" presName="connTx" presStyleLbl="parChTrans1D2" presStyleIdx="0" presStyleCnt="4"/>
      <dgm:spPr/>
      <dgm:t>
        <a:bodyPr/>
        <a:lstStyle/>
        <a:p>
          <a:endParaRPr lang="en-IE"/>
        </a:p>
      </dgm:t>
    </dgm:pt>
    <dgm:pt modelId="{1C00CF17-3653-4005-87F1-868C959B666C}" type="pres">
      <dgm:prSet presAssocID="{CE074599-64DB-4E73-ABA3-853B0F48AC59}" presName="node" presStyleLbl="node1" presStyleIdx="0" presStyleCnt="4">
        <dgm:presLayoutVars>
          <dgm:bulletEnabled val="1"/>
        </dgm:presLayoutVars>
      </dgm:prSet>
      <dgm:spPr/>
      <dgm:t>
        <a:bodyPr/>
        <a:lstStyle/>
        <a:p>
          <a:endParaRPr lang="en-IE"/>
        </a:p>
      </dgm:t>
    </dgm:pt>
    <dgm:pt modelId="{EFF17D12-1485-472A-AC34-96DA9EFAABD8}" type="pres">
      <dgm:prSet presAssocID="{CA1D4D74-9906-489E-9905-4CB441AD9FD5}" presName="Name9" presStyleLbl="parChTrans1D2" presStyleIdx="1" presStyleCnt="4"/>
      <dgm:spPr/>
      <dgm:t>
        <a:bodyPr/>
        <a:lstStyle/>
        <a:p>
          <a:endParaRPr lang="en-IE"/>
        </a:p>
      </dgm:t>
    </dgm:pt>
    <dgm:pt modelId="{776E8707-BA0C-4EEF-B1E1-6BCBEFE377BA}" type="pres">
      <dgm:prSet presAssocID="{CA1D4D74-9906-489E-9905-4CB441AD9FD5}" presName="connTx" presStyleLbl="parChTrans1D2" presStyleIdx="1" presStyleCnt="4"/>
      <dgm:spPr/>
      <dgm:t>
        <a:bodyPr/>
        <a:lstStyle/>
        <a:p>
          <a:endParaRPr lang="en-IE"/>
        </a:p>
      </dgm:t>
    </dgm:pt>
    <dgm:pt modelId="{5B2661A8-231F-4860-8631-24ED11687D96}" type="pres">
      <dgm:prSet presAssocID="{9DF96E45-C172-4CF0-B7AF-669A4004C450}" presName="node" presStyleLbl="node1" presStyleIdx="1" presStyleCnt="4">
        <dgm:presLayoutVars>
          <dgm:bulletEnabled val="1"/>
        </dgm:presLayoutVars>
      </dgm:prSet>
      <dgm:spPr/>
      <dgm:t>
        <a:bodyPr/>
        <a:lstStyle/>
        <a:p>
          <a:endParaRPr lang="en-IE"/>
        </a:p>
      </dgm:t>
    </dgm:pt>
    <dgm:pt modelId="{C68C157F-DD5D-4ED0-90DE-043D1191BBA5}" type="pres">
      <dgm:prSet presAssocID="{AC395C33-7578-4F4B-9894-524AF4C154C9}" presName="Name9" presStyleLbl="parChTrans1D2" presStyleIdx="2" presStyleCnt="4"/>
      <dgm:spPr/>
      <dgm:t>
        <a:bodyPr/>
        <a:lstStyle/>
        <a:p>
          <a:endParaRPr lang="en-IE"/>
        </a:p>
      </dgm:t>
    </dgm:pt>
    <dgm:pt modelId="{58AB4222-39D8-4B91-A7A0-BF9C26C0CB91}" type="pres">
      <dgm:prSet presAssocID="{AC395C33-7578-4F4B-9894-524AF4C154C9}" presName="connTx" presStyleLbl="parChTrans1D2" presStyleIdx="2" presStyleCnt="4"/>
      <dgm:spPr/>
      <dgm:t>
        <a:bodyPr/>
        <a:lstStyle/>
        <a:p>
          <a:endParaRPr lang="en-IE"/>
        </a:p>
      </dgm:t>
    </dgm:pt>
    <dgm:pt modelId="{11AEA291-C2AD-45EA-A394-70379FCEAF85}" type="pres">
      <dgm:prSet presAssocID="{6FBE3EB0-3F70-4B65-ADB5-D2C633BB041F}" presName="node" presStyleLbl="node1" presStyleIdx="2" presStyleCnt="4">
        <dgm:presLayoutVars>
          <dgm:bulletEnabled val="1"/>
        </dgm:presLayoutVars>
      </dgm:prSet>
      <dgm:spPr/>
      <dgm:t>
        <a:bodyPr/>
        <a:lstStyle/>
        <a:p>
          <a:endParaRPr lang="en-IE"/>
        </a:p>
      </dgm:t>
    </dgm:pt>
    <dgm:pt modelId="{BA557454-D288-4AE3-B91B-0C9A4201B1BC}" type="pres">
      <dgm:prSet presAssocID="{A73AF53A-9A35-4888-BEAF-1AF28A09B282}" presName="Name9" presStyleLbl="parChTrans1D2" presStyleIdx="3" presStyleCnt="4"/>
      <dgm:spPr/>
      <dgm:t>
        <a:bodyPr/>
        <a:lstStyle/>
        <a:p>
          <a:endParaRPr lang="en-IE"/>
        </a:p>
      </dgm:t>
    </dgm:pt>
    <dgm:pt modelId="{FD909FBC-5E6C-47D6-958A-8CCF2F308D77}" type="pres">
      <dgm:prSet presAssocID="{A73AF53A-9A35-4888-BEAF-1AF28A09B282}" presName="connTx" presStyleLbl="parChTrans1D2" presStyleIdx="3" presStyleCnt="4"/>
      <dgm:spPr/>
      <dgm:t>
        <a:bodyPr/>
        <a:lstStyle/>
        <a:p>
          <a:endParaRPr lang="en-IE"/>
        </a:p>
      </dgm:t>
    </dgm:pt>
    <dgm:pt modelId="{551FDC4E-CC50-4467-B804-9E26F11B2ABA}" type="pres">
      <dgm:prSet presAssocID="{BA2095B8-11C4-4B30-AF51-26D9C27069F1}" presName="node" presStyleLbl="node1" presStyleIdx="3" presStyleCnt="4">
        <dgm:presLayoutVars>
          <dgm:bulletEnabled val="1"/>
        </dgm:presLayoutVars>
      </dgm:prSet>
      <dgm:spPr/>
      <dgm:t>
        <a:bodyPr/>
        <a:lstStyle/>
        <a:p>
          <a:endParaRPr lang="en-IE"/>
        </a:p>
      </dgm:t>
    </dgm:pt>
  </dgm:ptLst>
  <dgm:cxnLst>
    <dgm:cxn modelId="{335F4F68-B89E-48FD-BED6-13E0D5B70317}" type="presOf" srcId="{BA2095B8-11C4-4B30-AF51-26D9C27069F1}" destId="{551FDC4E-CC50-4467-B804-9E26F11B2ABA}" srcOrd="0" destOrd="0" presId="urn:microsoft.com/office/officeart/2005/8/layout/radial1"/>
    <dgm:cxn modelId="{6F4E5D25-95F5-4D3D-AB50-CF919B909FBB}" type="presOf" srcId="{A73AF53A-9A35-4888-BEAF-1AF28A09B282}" destId="{FD909FBC-5E6C-47D6-958A-8CCF2F308D77}" srcOrd="1" destOrd="0" presId="urn:microsoft.com/office/officeart/2005/8/layout/radial1"/>
    <dgm:cxn modelId="{31A42D46-6FDE-4E3C-893D-96CF912E9EE6}" type="presOf" srcId="{AC395C33-7578-4F4B-9894-524AF4C154C9}" destId="{58AB4222-39D8-4B91-A7A0-BF9C26C0CB91}" srcOrd="1" destOrd="0" presId="urn:microsoft.com/office/officeart/2005/8/layout/radial1"/>
    <dgm:cxn modelId="{5AD16C0B-EE4E-4276-9C98-F33410E29969}" type="presOf" srcId="{C52161F7-9C96-42E8-BBAD-B3CCE9A9AC01}" destId="{2739E807-0813-4F05-9174-B95E3CB57ADD}" srcOrd="0" destOrd="0" presId="urn:microsoft.com/office/officeart/2005/8/layout/radial1"/>
    <dgm:cxn modelId="{940556D8-8836-4BF0-86D3-2A6BD4A7ED73}" srcId="{FDF36889-3593-43BA-AF85-6CD3A5BBC338}" destId="{C52161F7-9C96-42E8-BBAD-B3CCE9A9AC01}" srcOrd="0" destOrd="0" parTransId="{5F527546-D009-4C5E-95B6-E4E57426501D}" sibTransId="{B49C167B-FBFD-4770-A012-E485D8DB15E8}"/>
    <dgm:cxn modelId="{ED9D389A-6FC2-42DC-B961-768610EE18EA}" type="presOf" srcId="{CA1D4D74-9906-489E-9905-4CB441AD9FD5}" destId="{EFF17D12-1485-472A-AC34-96DA9EFAABD8}" srcOrd="0" destOrd="0" presId="urn:microsoft.com/office/officeart/2005/8/layout/radial1"/>
    <dgm:cxn modelId="{EA0FEB05-1F30-4012-BB56-69F9A4A3DD1C}" srcId="{C52161F7-9C96-42E8-BBAD-B3CCE9A9AC01}" destId="{6FBE3EB0-3F70-4B65-ADB5-D2C633BB041F}" srcOrd="2" destOrd="0" parTransId="{AC395C33-7578-4F4B-9894-524AF4C154C9}" sibTransId="{02C11269-AEDD-496C-B7F3-C61E4B2FA3EB}"/>
    <dgm:cxn modelId="{F3E6A518-7092-4E35-978C-811DE7D00115}" type="presOf" srcId="{A3A7EE3D-62A9-486E-89DD-7EB6E138DC40}" destId="{09EA13A4-3034-4F76-9A9B-5B8BDE421610}" srcOrd="0" destOrd="0" presId="urn:microsoft.com/office/officeart/2005/8/layout/radial1"/>
    <dgm:cxn modelId="{1DEF3BDE-C76E-4405-AC4D-EB7D11CC49C8}" srcId="{C52161F7-9C96-42E8-BBAD-B3CCE9A9AC01}" destId="{BA2095B8-11C4-4B30-AF51-26D9C27069F1}" srcOrd="3" destOrd="0" parTransId="{A73AF53A-9A35-4888-BEAF-1AF28A09B282}" sibTransId="{1B3184B6-85F4-4970-AF0F-20167DB2245D}"/>
    <dgm:cxn modelId="{26D6BB9D-E35F-4F1B-8ED5-626B9EE7297B}" type="presOf" srcId="{9DF96E45-C172-4CF0-B7AF-669A4004C450}" destId="{5B2661A8-231F-4860-8631-24ED11687D96}" srcOrd="0" destOrd="0" presId="urn:microsoft.com/office/officeart/2005/8/layout/radial1"/>
    <dgm:cxn modelId="{FDD89BC7-5D29-4790-97DE-F06840DE5C30}" type="presOf" srcId="{AC395C33-7578-4F4B-9894-524AF4C154C9}" destId="{C68C157F-DD5D-4ED0-90DE-043D1191BBA5}" srcOrd="0" destOrd="0" presId="urn:microsoft.com/office/officeart/2005/8/layout/radial1"/>
    <dgm:cxn modelId="{11A6A106-4015-4F8E-9C4C-38E5F21FD0F6}" type="presOf" srcId="{CA1D4D74-9906-489E-9905-4CB441AD9FD5}" destId="{776E8707-BA0C-4EEF-B1E1-6BCBEFE377BA}" srcOrd="1" destOrd="0" presId="urn:microsoft.com/office/officeart/2005/8/layout/radial1"/>
    <dgm:cxn modelId="{058C280F-BCCC-4480-8E0B-911F5AF9DDAE}" type="presOf" srcId="{A73AF53A-9A35-4888-BEAF-1AF28A09B282}" destId="{BA557454-D288-4AE3-B91B-0C9A4201B1BC}" srcOrd="0" destOrd="0" presId="urn:microsoft.com/office/officeart/2005/8/layout/radial1"/>
    <dgm:cxn modelId="{F08D3B19-A34F-4635-AAB9-AB6B9CB7B16A}" srcId="{C52161F7-9C96-42E8-BBAD-B3CCE9A9AC01}" destId="{9DF96E45-C172-4CF0-B7AF-669A4004C450}" srcOrd="1" destOrd="0" parTransId="{CA1D4D74-9906-489E-9905-4CB441AD9FD5}" sibTransId="{0EBF2577-D2B1-4001-8B6B-D0EAD9E43117}"/>
    <dgm:cxn modelId="{3A567B03-3520-4E0D-B7CD-F1504FE2098F}" type="presOf" srcId="{CE074599-64DB-4E73-ABA3-853B0F48AC59}" destId="{1C00CF17-3653-4005-87F1-868C959B666C}" srcOrd="0" destOrd="0" presId="urn:microsoft.com/office/officeart/2005/8/layout/radial1"/>
    <dgm:cxn modelId="{7ABD2726-67CB-4EB2-934D-CC5F089FE726}" srcId="{C52161F7-9C96-42E8-BBAD-B3CCE9A9AC01}" destId="{CE074599-64DB-4E73-ABA3-853B0F48AC59}" srcOrd="0" destOrd="0" parTransId="{A3A7EE3D-62A9-486E-89DD-7EB6E138DC40}" sibTransId="{4FEFA3DB-5989-4C78-ADD8-15A09D9A3BA9}"/>
    <dgm:cxn modelId="{845CC82F-9C29-4AE5-814F-B223CF42EB9B}" type="presOf" srcId="{6FBE3EB0-3F70-4B65-ADB5-D2C633BB041F}" destId="{11AEA291-C2AD-45EA-A394-70379FCEAF85}" srcOrd="0" destOrd="0" presId="urn:microsoft.com/office/officeart/2005/8/layout/radial1"/>
    <dgm:cxn modelId="{19F1C63A-C4C4-4710-8CEF-4C145453CC36}" type="presOf" srcId="{A3A7EE3D-62A9-486E-89DD-7EB6E138DC40}" destId="{3F26CDF2-E9DF-4B8F-8A79-F3230AC403C7}" srcOrd="1" destOrd="0" presId="urn:microsoft.com/office/officeart/2005/8/layout/radial1"/>
    <dgm:cxn modelId="{01F84AE2-489D-4E0B-877D-56FD0A3F1799}" type="presOf" srcId="{FDF36889-3593-43BA-AF85-6CD3A5BBC338}" destId="{697EDCED-7031-42E6-92D5-77E22B073B00}" srcOrd="0" destOrd="0" presId="urn:microsoft.com/office/officeart/2005/8/layout/radial1"/>
    <dgm:cxn modelId="{8180B64C-71A9-4E74-93B7-E0B27AD1EC4C}" type="presParOf" srcId="{697EDCED-7031-42E6-92D5-77E22B073B00}" destId="{2739E807-0813-4F05-9174-B95E3CB57ADD}" srcOrd="0" destOrd="0" presId="urn:microsoft.com/office/officeart/2005/8/layout/radial1"/>
    <dgm:cxn modelId="{091542B1-8E4F-4F17-A268-D99395333A02}" type="presParOf" srcId="{697EDCED-7031-42E6-92D5-77E22B073B00}" destId="{09EA13A4-3034-4F76-9A9B-5B8BDE421610}" srcOrd="1" destOrd="0" presId="urn:microsoft.com/office/officeart/2005/8/layout/radial1"/>
    <dgm:cxn modelId="{9C708A83-B465-49BA-8570-0811C3D9DBE9}" type="presParOf" srcId="{09EA13A4-3034-4F76-9A9B-5B8BDE421610}" destId="{3F26CDF2-E9DF-4B8F-8A79-F3230AC403C7}" srcOrd="0" destOrd="0" presId="urn:microsoft.com/office/officeart/2005/8/layout/radial1"/>
    <dgm:cxn modelId="{EBDE2DB0-A981-4848-9AE5-BC32D75C3722}" type="presParOf" srcId="{697EDCED-7031-42E6-92D5-77E22B073B00}" destId="{1C00CF17-3653-4005-87F1-868C959B666C}" srcOrd="2" destOrd="0" presId="urn:microsoft.com/office/officeart/2005/8/layout/radial1"/>
    <dgm:cxn modelId="{866F936F-C64E-4C12-8101-3B15C938CB16}" type="presParOf" srcId="{697EDCED-7031-42E6-92D5-77E22B073B00}" destId="{EFF17D12-1485-472A-AC34-96DA9EFAABD8}" srcOrd="3" destOrd="0" presId="urn:microsoft.com/office/officeart/2005/8/layout/radial1"/>
    <dgm:cxn modelId="{CE030A47-5BF5-425E-BCF1-028D0C019F7E}" type="presParOf" srcId="{EFF17D12-1485-472A-AC34-96DA9EFAABD8}" destId="{776E8707-BA0C-4EEF-B1E1-6BCBEFE377BA}" srcOrd="0" destOrd="0" presId="urn:microsoft.com/office/officeart/2005/8/layout/radial1"/>
    <dgm:cxn modelId="{5D6BD599-49D2-406C-84E1-5F63A62160BE}" type="presParOf" srcId="{697EDCED-7031-42E6-92D5-77E22B073B00}" destId="{5B2661A8-231F-4860-8631-24ED11687D96}" srcOrd="4" destOrd="0" presId="urn:microsoft.com/office/officeart/2005/8/layout/radial1"/>
    <dgm:cxn modelId="{4BE1189E-EE86-4222-842B-5F76B0F9C1A7}" type="presParOf" srcId="{697EDCED-7031-42E6-92D5-77E22B073B00}" destId="{C68C157F-DD5D-4ED0-90DE-043D1191BBA5}" srcOrd="5" destOrd="0" presId="urn:microsoft.com/office/officeart/2005/8/layout/radial1"/>
    <dgm:cxn modelId="{B9A7E0AD-B3AF-43F0-AF77-31176D36EC72}" type="presParOf" srcId="{C68C157F-DD5D-4ED0-90DE-043D1191BBA5}" destId="{58AB4222-39D8-4B91-A7A0-BF9C26C0CB91}" srcOrd="0" destOrd="0" presId="urn:microsoft.com/office/officeart/2005/8/layout/radial1"/>
    <dgm:cxn modelId="{56E658B0-2A2A-4D42-BB9A-14034E4E18C7}" type="presParOf" srcId="{697EDCED-7031-42E6-92D5-77E22B073B00}" destId="{11AEA291-C2AD-45EA-A394-70379FCEAF85}" srcOrd="6" destOrd="0" presId="urn:microsoft.com/office/officeart/2005/8/layout/radial1"/>
    <dgm:cxn modelId="{BDE031C1-6772-4233-9D4B-B8CD008B12FC}" type="presParOf" srcId="{697EDCED-7031-42E6-92D5-77E22B073B00}" destId="{BA557454-D288-4AE3-B91B-0C9A4201B1BC}" srcOrd="7" destOrd="0" presId="urn:microsoft.com/office/officeart/2005/8/layout/radial1"/>
    <dgm:cxn modelId="{487508ED-44C2-4BC8-80E0-0D01F67FFC59}" type="presParOf" srcId="{BA557454-D288-4AE3-B91B-0C9A4201B1BC}" destId="{FD909FBC-5E6C-47D6-958A-8CCF2F308D77}" srcOrd="0" destOrd="0" presId="urn:microsoft.com/office/officeart/2005/8/layout/radial1"/>
    <dgm:cxn modelId="{E9540F4D-6B72-41F9-853A-B9A8FC50B78A}" type="presParOf" srcId="{697EDCED-7031-42E6-92D5-77E22B073B00}" destId="{551FDC4E-CC50-4467-B804-9E26F11B2ABA}"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IE"/>
          </a:p>
        </p:txBody>
      </p:sp>
      <p:sp>
        <p:nvSpPr>
          <p:cNvPr id="3" name="Date Placeholder 2"/>
          <p:cNvSpPr>
            <a:spLocks noGrp="1"/>
          </p:cNvSpPr>
          <p:nvPr>
            <p:ph type="dt" sz="quarter" idx="1"/>
          </p:nvPr>
        </p:nvSpPr>
        <p:spPr>
          <a:xfrm>
            <a:off x="3939466" y="0"/>
            <a:ext cx="3013763" cy="462042"/>
          </a:xfrm>
          <a:prstGeom prst="rect">
            <a:avLst/>
          </a:prstGeom>
        </p:spPr>
        <p:txBody>
          <a:bodyPr vert="horz" lIns="92546" tIns="46273" rIns="92546" bIns="46273" rtlCol="0"/>
          <a:lstStyle>
            <a:lvl1pPr algn="r">
              <a:defRPr sz="1200"/>
            </a:lvl1pPr>
          </a:lstStyle>
          <a:p>
            <a:fld id="{C42BEFB7-7566-4E36-86D7-714C5DCE966B}" type="datetimeFigureOut">
              <a:rPr lang="en-IE" smtClean="0"/>
              <a:t>29/03/2016</a:t>
            </a:fld>
            <a:endParaRPr lang="en-IE"/>
          </a:p>
        </p:txBody>
      </p:sp>
      <p:sp>
        <p:nvSpPr>
          <p:cNvPr id="4" name="Footer Placeholder 3"/>
          <p:cNvSpPr>
            <a:spLocks noGrp="1"/>
          </p:cNvSpPr>
          <p:nvPr>
            <p:ph type="ftr" sz="quarter" idx="2"/>
          </p:nvPr>
        </p:nvSpPr>
        <p:spPr>
          <a:xfrm>
            <a:off x="0" y="8777192"/>
            <a:ext cx="3013763" cy="462042"/>
          </a:xfrm>
          <a:prstGeom prst="rect">
            <a:avLst/>
          </a:prstGeom>
        </p:spPr>
        <p:txBody>
          <a:bodyPr vert="horz" lIns="92546" tIns="46273" rIns="92546" bIns="46273" rtlCol="0" anchor="b"/>
          <a:lstStyle>
            <a:lvl1pPr algn="l">
              <a:defRPr sz="1200"/>
            </a:lvl1pPr>
          </a:lstStyle>
          <a:p>
            <a:endParaRPr lang="en-IE"/>
          </a:p>
        </p:txBody>
      </p:sp>
      <p:sp>
        <p:nvSpPr>
          <p:cNvPr id="5" name="Slide Number Placeholder 4"/>
          <p:cNvSpPr>
            <a:spLocks noGrp="1"/>
          </p:cNvSpPr>
          <p:nvPr>
            <p:ph type="sldNum" sz="quarter" idx="3"/>
          </p:nvPr>
        </p:nvSpPr>
        <p:spPr>
          <a:xfrm>
            <a:off x="3939466" y="8777192"/>
            <a:ext cx="3013763" cy="462042"/>
          </a:xfrm>
          <a:prstGeom prst="rect">
            <a:avLst/>
          </a:prstGeom>
        </p:spPr>
        <p:txBody>
          <a:bodyPr vert="horz" lIns="92546" tIns="46273" rIns="92546" bIns="46273" rtlCol="0" anchor="b"/>
          <a:lstStyle>
            <a:lvl1pPr algn="r">
              <a:defRPr sz="1200"/>
            </a:lvl1pPr>
          </a:lstStyle>
          <a:p>
            <a:fld id="{B2ABAB36-088C-44C4-8987-CB3828F506ED}" type="slidenum">
              <a:rPr lang="en-IE" smtClean="0"/>
              <a:t>‹#›</a:t>
            </a:fld>
            <a:endParaRPr lang="en-IE"/>
          </a:p>
        </p:txBody>
      </p:sp>
    </p:spTree>
    <p:extLst>
      <p:ext uri="{BB962C8B-B14F-4D97-AF65-F5344CB8AC3E}">
        <p14:creationId xmlns:p14="http://schemas.microsoft.com/office/powerpoint/2010/main" val="1843247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fld id="{00727002-0FAC-48FF-834A-3A46A80BD16F}" type="datetimeFigureOut">
              <a:rPr lang="en-US" smtClean="0"/>
              <a:pPr/>
              <a:t>3/29/2016</a:t>
            </a:fld>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85251E82-938D-41DB-8108-979228D8872A}" type="slidenum">
              <a:rPr lang="en-US" smtClean="0"/>
              <a:pPr/>
              <a:t>‹#›</a:t>
            </a:fld>
            <a:endParaRPr lang="en-US"/>
          </a:p>
        </p:txBody>
      </p:sp>
    </p:spTree>
    <p:extLst>
      <p:ext uri="{BB962C8B-B14F-4D97-AF65-F5344CB8AC3E}">
        <p14:creationId xmlns:p14="http://schemas.microsoft.com/office/powerpoint/2010/main" val="3420778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a:t>
            </a:r>
            <a:endParaRPr lang="en-IE" dirty="0"/>
          </a:p>
        </p:txBody>
      </p:sp>
      <p:sp>
        <p:nvSpPr>
          <p:cNvPr id="4" name="Slide Number Placeholder 3"/>
          <p:cNvSpPr>
            <a:spLocks noGrp="1"/>
          </p:cNvSpPr>
          <p:nvPr>
            <p:ph type="sldNum" sz="quarter" idx="10"/>
          </p:nvPr>
        </p:nvSpPr>
        <p:spPr/>
        <p:txBody>
          <a:bodyPr/>
          <a:lstStyle/>
          <a:p>
            <a:fld id="{85251E82-938D-41DB-8108-979228D8872A}" type="slidenum">
              <a:rPr lang="en-US" smtClean="0"/>
              <a:pPr/>
              <a:t>1</a:t>
            </a:fld>
            <a:endParaRPr lang="en-US"/>
          </a:p>
        </p:txBody>
      </p:sp>
    </p:spTree>
    <p:extLst>
      <p:ext uri="{BB962C8B-B14F-4D97-AF65-F5344CB8AC3E}">
        <p14:creationId xmlns:p14="http://schemas.microsoft.com/office/powerpoint/2010/main" val="4234243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25" indent="-173525">
              <a:buFont typeface="Arial" pitchFamily="34" charset="0"/>
              <a:buChar char="•"/>
            </a:pPr>
            <a:endParaRPr lang="en-IE" dirty="0" smtClean="0"/>
          </a:p>
        </p:txBody>
      </p:sp>
      <p:sp>
        <p:nvSpPr>
          <p:cNvPr id="4" name="Slide Number Placeholder 3"/>
          <p:cNvSpPr>
            <a:spLocks noGrp="1"/>
          </p:cNvSpPr>
          <p:nvPr>
            <p:ph type="sldNum" sz="quarter" idx="10"/>
          </p:nvPr>
        </p:nvSpPr>
        <p:spPr/>
        <p:txBody>
          <a:bodyPr/>
          <a:lstStyle/>
          <a:p>
            <a:fld id="{85251E82-938D-41DB-8108-979228D8872A}" type="slidenum">
              <a:rPr lang="en-US" smtClean="0"/>
              <a:pPr/>
              <a:t>11</a:t>
            </a:fld>
            <a:endParaRPr lang="en-US"/>
          </a:p>
        </p:txBody>
      </p:sp>
    </p:spTree>
    <p:extLst>
      <p:ext uri="{BB962C8B-B14F-4D97-AF65-F5344CB8AC3E}">
        <p14:creationId xmlns:p14="http://schemas.microsoft.com/office/powerpoint/2010/main" val="3735892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85251E82-938D-41DB-8108-979228D8872A}" type="slidenum">
              <a:rPr lang="en-US" smtClean="0"/>
              <a:pPr/>
              <a:t>12</a:t>
            </a:fld>
            <a:endParaRPr lang="en-US"/>
          </a:p>
        </p:txBody>
      </p:sp>
    </p:spTree>
    <p:extLst>
      <p:ext uri="{BB962C8B-B14F-4D97-AF65-F5344CB8AC3E}">
        <p14:creationId xmlns:p14="http://schemas.microsoft.com/office/powerpoint/2010/main" val="18144080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60425" lvl="1" indent="-514350" eaLnBrk="1" hangingPunct="1">
              <a:lnSpc>
                <a:spcPct val="100000"/>
              </a:lnSpc>
              <a:spcBef>
                <a:spcPct val="30000"/>
              </a:spcBef>
              <a:buClr>
                <a:srgbClr val="5492B8"/>
              </a:buClr>
              <a:buFont typeface="Wingdings" pitchFamily="2" charset="2"/>
              <a:buChar char="§"/>
            </a:pPr>
            <a:endParaRPr lang="en-US" sz="2400" dirty="0" smtClean="0">
              <a:solidFill>
                <a:schemeClr val="accent6"/>
              </a:solidFill>
              <a:cs typeface="Times New Roman" pitchFamily="18" charset="0"/>
            </a:endParaRPr>
          </a:p>
        </p:txBody>
      </p:sp>
      <p:sp>
        <p:nvSpPr>
          <p:cNvPr id="4" name="Slide Number Placeholder 3"/>
          <p:cNvSpPr>
            <a:spLocks noGrp="1"/>
          </p:cNvSpPr>
          <p:nvPr>
            <p:ph type="sldNum" sz="quarter" idx="10"/>
          </p:nvPr>
        </p:nvSpPr>
        <p:spPr/>
        <p:txBody>
          <a:bodyPr/>
          <a:lstStyle/>
          <a:p>
            <a:fld id="{85251E82-938D-41DB-8108-979228D8872A}" type="slidenum">
              <a:rPr lang="en-US" smtClean="0"/>
              <a:pPr/>
              <a:t>13</a:t>
            </a:fld>
            <a:endParaRPr lang="en-US"/>
          </a:p>
        </p:txBody>
      </p:sp>
    </p:spTree>
    <p:extLst>
      <p:ext uri="{BB962C8B-B14F-4D97-AF65-F5344CB8AC3E}">
        <p14:creationId xmlns:p14="http://schemas.microsoft.com/office/powerpoint/2010/main" val="3191021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312162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25" indent="-173525">
              <a:buFont typeface="Arial" pitchFamily="34" charset="0"/>
              <a:buChar char="•"/>
            </a:pPr>
            <a:r>
              <a:rPr lang="en-IE" dirty="0" smtClean="0"/>
              <a:t>Another pitfall we want to avoid is when our options differ</a:t>
            </a:r>
            <a:r>
              <a:rPr lang="en-IE" baseline="0" dirty="0" smtClean="0"/>
              <a:t> significantly from one another</a:t>
            </a:r>
          </a:p>
          <a:p>
            <a:pPr marL="173525" indent="-173525">
              <a:buFont typeface="Arial" pitchFamily="34" charset="0"/>
              <a:buChar char="•"/>
            </a:pPr>
            <a:r>
              <a:rPr lang="en-IE" dirty="0"/>
              <a:t>In the example A &amp; B are completely different to C&amp;D. A&amp;B are related to frequency, C&amp;D to do with purpose</a:t>
            </a:r>
          </a:p>
          <a:p>
            <a:pPr marL="173525" indent="-173525">
              <a:buFont typeface="Arial" pitchFamily="34" charset="0"/>
              <a:buChar char="•"/>
            </a:pPr>
            <a:r>
              <a:rPr lang="en-IE" dirty="0"/>
              <a:t>The question is confusing because the candidate doesn’t know what we’re getting at – how long the bandage should be used, or the purpose for which a bandage is used</a:t>
            </a:r>
          </a:p>
          <a:p>
            <a:pPr marL="173525" indent="-173525">
              <a:buFont typeface="Arial" pitchFamily="34" charset="0"/>
              <a:buChar char="•"/>
            </a:pPr>
            <a:endParaRPr lang="en-IE" dirty="0"/>
          </a:p>
        </p:txBody>
      </p:sp>
      <p:sp>
        <p:nvSpPr>
          <p:cNvPr id="4" name="Slide Number Placeholder 3"/>
          <p:cNvSpPr>
            <a:spLocks noGrp="1"/>
          </p:cNvSpPr>
          <p:nvPr>
            <p:ph type="sldNum" sz="quarter" idx="10"/>
          </p:nvPr>
        </p:nvSpPr>
        <p:spPr/>
        <p:txBody>
          <a:bodyPr/>
          <a:lstStyle/>
          <a:p>
            <a:fld id="{85251E82-938D-41DB-8108-979228D8872A}" type="slidenum">
              <a:rPr lang="en-US" smtClean="0"/>
              <a:pPr/>
              <a:t>15</a:t>
            </a:fld>
            <a:endParaRPr lang="en-US"/>
          </a:p>
        </p:txBody>
      </p:sp>
    </p:spTree>
    <p:extLst>
      <p:ext uri="{BB962C8B-B14F-4D97-AF65-F5344CB8AC3E}">
        <p14:creationId xmlns:p14="http://schemas.microsoft.com/office/powerpoint/2010/main" val="3882703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25" indent="-173525">
              <a:buFont typeface="Arial" pitchFamily="34" charset="0"/>
              <a:buChar char="•"/>
            </a:pPr>
            <a:r>
              <a:rPr lang="en-IE" dirty="0"/>
              <a:t>Don’t want to do the reverse either – make key short and distracters longer</a:t>
            </a:r>
          </a:p>
          <a:p>
            <a:pPr marL="173525" indent="-173525">
              <a:buFont typeface="Arial" pitchFamily="34" charset="0"/>
              <a:buChar char="•"/>
            </a:pPr>
            <a:r>
              <a:rPr lang="en-IE" dirty="0"/>
              <a:t>To avoid this pitfall – ensure all options are consistent in length, detail, </a:t>
            </a:r>
            <a:r>
              <a:rPr lang="en-IE" dirty="0" err="1"/>
              <a:t>etc</a:t>
            </a:r>
            <a:endParaRPr lang="en-IE" dirty="0"/>
          </a:p>
        </p:txBody>
      </p:sp>
      <p:sp>
        <p:nvSpPr>
          <p:cNvPr id="4" name="Slide Number Placeholder 3"/>
          <p:cNvSpPr>
            <a:spLocks noGrp="1"/>
          </p:cNvSpPr>
          <p:nvPr>
            <p:ph type="sldNum" sz="quarter" idx="10"/>
          </p:nvPr>
        </p:nvSpPr>
        <p:spPr/>
        <p:txBody>
          <a:bodyPr/>
          <a:lstStyle/>
          <a:p>
            <a:fld id="{85251E82-938D-41DB-8108-979228D8872A}" type="slidenum">
              <a:rPr lang="en-US" smtClean="0"/>
              <a:pPr/>
              <a:t>16</a:t>
            </a:fld>
            <a:endParaRPr lang="en-US"/>
          </a:p>
        </p:txBody>
      </p:sp>
    </p:spTree>
    <p:extLst>
      <p:ext uri="{BB962C8B-B14F-4D97-AF65-F5344CB8AC3E}">
        <p14:creationId xmlns:p14="http://schemas.microsoft.com/office/powerpoint/2010/main" val="34321058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25" indent="-173525">
              <a:buFont typeface="Arial" pitchFamily="34" charset="0"/>
              <a:buChar char="•"/>
            </a:pPr>
            <a:r>
              <a:rPr lang="en-IE" dirty="0" smtClean="0"/>
              <a:t>Before we move on are there any questions?</a:t>
            </a:r>
            <a:endParaRPr lang="en-IE" dirty="0"/>
          </a:p>
        </p:txBody>
      </p:sp>
      <p:sp>
        <p:nvSpPr>
          <p:cNvPr id="4" name="Slide Number Placeholder 3"/>
          <p:cNvSpPr>
            <a:spLocks noGrp="1"/>
          </p:cNvSpPr>
          <p:nvPr>
            <p:ph type="sldNum" sz="quarter" idx="10"/>
          </p:nvPr>
        </p:nvSpPr>
        <p:spPr/>
        <p:txBody>
          <a:bodyPr/>
          <a:lstStyle/>
          <a:p>
            <a:fld id="{85251E82-938D-41DB-8108-979228D8872A}" type="slidenum">
              <a:rPr lang="en-US" smtClean="0"/>
              <a:pPr/>
              <a:t>17</a:t>
            </a:fld>
            <a:endParaRPr lang="en-US"/>
          </a:p>
        </p:txBody>
      </p:sp>
    </p:spTree>
    <p:extLst>
      <p:ext uri="{BB962C8B-B14F-4D97-AF65-F5344CB8AC3E}">
        <p14:creationId xmlns:p14="http://schemas.microsoft.com/office/powerpoint/2010/main" val="1602864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accent2"/>
                </a:solidFill>
                <a:latin typeface="Times New Roman" charset="0"/>
              </a:defRPr>
            </a:lvl1pPr>
            <a:lvl2pPr marL="740161" indent="-284678" eaLnBrk="0" hangingPunct="0">
              <a:defRPr sz="2400" b="1">
                <a:solidFill>
                  <a:schemeClr val="accent2"/>
                </a:solidFill>
                <a:latin typeface="Times New Roman" charset="0"/>
              </a:defRPr>
            </a:lvl2pPr>
            <a:lvl3pPr marL="1138709" indent="-227742" eaLnBrk="0" hangingPunct="0">
              <a:defRPr sz="2400" b="1">
                <a:solidFill>
                  <a:schemeClr val="accent2"/>
                </a:solidFill>
                <a:latin typeface="Times New Roman" charset="0"/>
              </a:defRPr>
            </a:lvl3pPr>
            <a:lvl4pPr marL="1594192" indent="-227742" eaLnBrk="0" hangingPunct="0">
              <a:defRPr sz="2400" b="1">
                <a:solidFill>
                  <a:schemeClr val="accent2"/>
                </a:solidFill>
                <a:latin typeface="Times New Roman" charset="0"/>
              </a:defRPr>
            </a:lvl4pPr>
            <a:lvl5pPr marL="2049676" indent="-227742" eaLnBrk="0" hangingPunct="0">
              <a:defRPr sz="2400" b="1">
                <a:solidFill>
                  <a:schemeClr val="accent2"/>
                </a:solidFill>
                <a:latin typeface="Times New Roman" charset="0"/>
              </a:defRPr>
            </a:lvl5pPr>
            <a:lvl6pPr marL="2505159" indent="-227742" algn="ctr" eaLnBrk="0" fontAlgn="base" hangingPunct="0">
              <a:spcBef>
                <a:spcPct val="0"/>
              </a:spcBef>
              <a:spcAft>
                <a:spcPct val="0"/>
              </a:spcAft>
              <a:defRPr sz="2400" b="1">
                <a:solidFill>
                  <a:schemeClr val="accent2"/>
                </a:solidFill>
                <a:latin typeface="Times New Roman" charset="0"/>
              </a:defRPr>
            </a:lvl6pPr>
            <a:lvl7pPr marL="2960643" indent="-227742" algn="ctr" eaLnBrk="0" fontAlgn="base" hangingPunct="0">
              <a:spcBef>
                <a:spcPct val="0"/>
              </a:spcBef>
              <a:spcAft>
                <a:spcPct val="0"/>
              </a:spcAft>
              <a:defRPr sz="2400" b="1">
                <a:solidFill>
                  <a:schemeClr val="accent2"/>
                </a:solidFill>
                <a:latin typeface="Times New Roman" charset="0"/>
              </a:defRPr>
            </a:lvl7pPr>
            <a:lvl8pPr marL="3416126" indent="-227742" algn="ctr" eaLnBrk="0" fontAlgn="base" hangingPunct="0">
              <a:spcBef>
                <a:spcPct val="0"/>
              </a:spcBef>
              <a:spcAft>
                <a:spcPct val="0"/>
              </a:spcAft>
              <a:defRPr sz="2400" b="1">
                <a:solidFill>
                  <a:schemeClr val="accent2"/>
                </a:solidFill>
                <a:latin typeface="Times New Roman" charset="0"/>
              </a:defRPr>
            </a:lvl8pPr>
            <a:lvl9pPr marL="3871609" indent="-227742" algn="ctr" eaLnBrk="0" fontAlgn="base" hangingPunct="0">
              <a:spcBef>
                <a:spcPct val="0"/>
              </a:spcBef>
              <a:spcAft>
                <a:spcPct val="0"/>
              </a:spcAft>
              <a:defRPr sz="2400" b="1">
                <a:solidFill>
                  <a:schemeClr val="accent2"/>
                </a:solidFill>
                <a:latin typeface="Times New Roman" charset="0"/>
              </a:defRPr>
            </a:lvl9pPr>
          </a:lstStyle>
          <a:p>
            <a:pPr eaLnBrk="1" hangingPunct="1"/>
            <a:fld id="{E1BB35F2-0442-4554-B8F5-657B5C2DD947}" type="slidenum">
              <a:rPr lang="en-US" sz="1200" b="0">
                <a:solidFill>
                  <a:schemeClr val="tx1"/>
                </a:solidFill>
              </a:rPr>
              <a:pPr eaLnBrk="1" hangingPunct="1"/>
              <a:t>2</a:t>
            </a:fld>
            <a:endParaRPr lang="en-US" sz="1200" b="0">
              <a:solidFill>
                <a:schemeClr val="tx1"/>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Times New Roman" charset="0"/>
            </a:endParaRPr>
          </a:p>
        </p:txBody>
      </p:sp>
    </p:spTree>
    <p:extLst>
      <p:ext uri="{BB962C8B-B14F-4D97-AF65-F5344CB8AC3E}">
        <p14:creationId xmlns:p14="http://schemas.microsoft.com/office/powerpoint/2010/main" val="69892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3525" indent="-173525">
              <a:buFont typeface="Arial" pitchFamily="34" charset="0"/>
              <a:buChar char="•"/>
            </a:pPr>
            <a:r>
              <a:rPr lang="en-IE" dirty="0"/>
              <a:t>Validity is a measure of the degree to which a test or an item within the test measures that which it purports to measure. </a:t>
            </a:r>
          </a:p>
          <a:p>
            <a:pPr marL="173525" indent="-173525">
              <a:buFont typeface="Arial" pitchFamily="34" charset="0"/>
              <a:buChar char="•"/>
            </a:pPr>
            <a:r>
              <a:rPr lang="en-IE" dirty="0"/>
              <a:t>If we are attempting to assess driving skill for example, a valid item is one which measures driving skill, rather than anything else.</a:t>
            </a:r>
          </a:p>
          <a:p>
            <a:pPr marL="173525" indent="-173525">
              <a:buFont typeface="Arial" pitchFamily="34" charset="0"/>
              <a:buChar char="•"/>
            </a:pPr>
            <a:r>
              <a:rPr lang="en-IE" dirty="0"/>
              <a:t>To write valid items we must ensure that:</a:t>
            </a:r>
          </a:p>
          <a:p>
            <a:pPr lvl="1"/>
            <a:r>
              <a:rPr lang="en-IE" dirty="0">
                <a:cs typeface="Calibri" pitchFamily="34" charset="0"/>
              </a:rPr>
              <a:t>1. the item measures relevant and important subject matter. We have undergone a detailed analysis process to identify the relevant and important subject matter for this exam. It is captured now in the test blueprint. You will be asked to write items which speak directly to specific aspects of the blueprint. We guide you in this specific direction to ensure validity.</a:t>
            </a:r>
          </a:p>
          <a:p>
            <a:pPr lvl="1"/>
            <a:r>
              <a:rPr lang="en-IE" dirty="0">
                <a:cs typeface="Calibri" pitchFamily="34" charset="0"/>
              </a:rPr>
              <a:t>2. the item stem and key address what the minimally competent candidate is required to know to meet the stated objective</a:t>
            </a:r>
          </a:p>
          <a:p>
            <a:pPr lvl="1"/>
            <a:r>
              <a:rPr lang="en-IE" dirty="0">
                <a:cs typeface="Calibri" pitchFamily="34" charset="0"/>
              </a:rPr>
              <a:t>3. the distracters are plausible</a:t>
            </a:r>
          </a:p>
          <a:p>
            <a:endParaRPr lang="en-IE" baseline="0" dirty="0" smtClean="0"/>
          </a:p>
          <a:p>
            <a:endParaRPr lang="en-IE" dirty="0"/>
          </a:p>
        </p:txBody>
      </p:sp>
      <p:sp>
        <p:nvSpPr>
          <p:cNvPr id="4" name="Slide Number Placeholder 3"/>
          <p:cNvSpPr>
            <a:spLocks noGrp="1"/>
          </p:cNvSpPr>
          <p:nvPr>
            <p:ph type="sldNum" sz="quarter" idx="10"/>
          </p:nvPr>
        </p:nvSpPr>
        <p:spPr/>
        <p:txBody>
          <a:bodyPr/>
          <a:lstStyle/>
          <a:p>
            <a:fld id="{85251E82-938D-41DB-8108-979228D8872A}" type="slidenum">
              <a:rPr lang="en-US" smtClean="0"/>
              <a:pPr/>
              <a:t>3</a:t>
            </a:fld>
            <a:endParaRPr lang="en-US"/>
          </a:p>
        </p:txBody>
      </p:sp>
    </p:spTree>
    <p:extLst>
      <p:ext uri="{BB962C8B-B14F-4D97-AF65-F5344CB8AC3E}">
        <p14:creationId xmlns:p14="http://schemas.microsoft.com/office/powerpoint/2010/main" val="3112455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25" indent="-173525">
              <a:buFont typeface="Arial" pitchFamily="34" charset="0"/>
              <a:buChar char="•"/>
            </a:pPr>
            <a:r>
              <a:rPr lang="en-IE" dirty="0" smtClean="0"/>
              <a:t>The second key principle is reliability.</a:t>
            </a:r>
          </a:p>
          <a:p>
            <a:pPr marL="173525" indent="-173525">
              <a:buFont typeface="Arial" pitchFamily="34" charset="0"/>
              <a:buChar char="•"/>
            </a:pPr>
            <a:r>
              <a:rPr lang="en-IE" dirty="0" smtClean="0"/>
              <a:t>A reliable test is one which generates the same measurement time and time again.</a:t>
            </a:r>
          </a:p>
          <a:p>
            <a:pPr marL="173525" indent="-173525">
              <a:buFont typeface="Arial" pitchFamily="34" charset="0"/>
              <a:buChar char="•"/>
            </a:pPr>
            <a:r>
              <a:rPr lang="en-IE" dirty="0" smtClean="0"/>
              <a:t>For example, my </a:t>
            </a:r>
            <a:r>
              <a:rPr lang="en-IE" dirty="0" err="1" smtClean="0"/>
              <a:t>casio</a:t>
            </a:r>
            <a:r>
              <a:rPr lang="en-IE" dirty="0" smtClean="0"/>
              <a:t> watch is a reliable tool for measuring time. It always</a:t>
            </a:r>
            <a:r>
              <a:rPr lang="en-IE" baseline="0" dirty="0" smtClean="0"/>
              <a:t> gives me an accurate measurement of time. </a:t>
            </a:r>
            <a:r>
              <a:rPr lang="en-IE" dirty="0" smtClean="0"/>
              <a:t>My grandfather’s watch, which frequently</a:t>
            </a:r>
            <a:r>
              <a:rPr lang="en-IE" baseline="0" dirty="0" smtClean="0"/>
              <a:t> stops and loses time, is not so reliable.</a:t>
            </a:r>
            <a:endParaRPr lang="en-IE" dirty="0"/>
          </a:p>
        </p:txBody>
      </p:sp>
      <p:sp>
        <p:nvSpPr>
          <p:cNvPr id="4" name="Slide Number Placeholder 3"/>
          <p:cNvSpPr>
            <a:spLocks noGrp="1"/>
          </p:cNvSpPr>
          <p:nvPr>
            <p:ph type="sldNum" sz="quarter" idx="10"/>
          </p:nvPr>
        </p:nvSpPr>
        <p:spPr/>
        <p:txBody>
          <a:bodyPr/>
          <a:lstStyle/>
          <a:p>
            <a:fld id="{85251E82-938D-41DB-8108-979228D8872A}" type="slidenum">
              <a:rPr lang="en-US" smtClean="0"/>
              <a:pPr/>
              <a:t>4</a:t>
            </a:fld>
            <a:endParaRPr lang="en-US"/>
          </a:p>
        </p:txBody>
      </p:sp>
    </p:spTree>
    <p:extLst>
      <p:ext uri="{BB962C8B-B14F-4D97-AF65-F5344CB8AC3E}">
        <p14:creationId xmlns:p14="http://schemas.microsoft.com/office/powerpoint/2010/main" val="3202862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25" indent="-173525">
              <a:buFont typeface="Arial" pitchFamily="34" charset="0"/>
              <a:buChar char="•"/>
            </a:pPr>
            <a:r>
              <a:rPr lang="en-IE" dirty="0" smtClean="0"/>
              <a:t>We enhance reliability in a number of ways:</a:t>
            </a:r>
          </a:p>
          <a:p>
            <a:pPr marL="173525" indent="-173525">
              <a:buFont typeface="Arial" pitchFamily="34" charset="0"/>
              <a:buChar char="•"/>
            </a:pPr>
            <a:r>
              <a:rPr lang="en-IE" dirty="0" smtClean="0"/>
              <a:t>Ensuring we have a test of sufficient length – short</a:t>
            </a:r>
            <a:r>
              <a:rPr lang="en-IE" baseline="0" dirty="0" smtClean="0"/>
              <a:t> tests are less reliable</a:t>
            </a:r>
          </a:p>
          <a:p>
            <a:pPr marL="173525" indent="-173525">
              <a:buFont typeface="Arial" pitchFamily="34" charset="0"/>
              <a:buChar char="•"/>
            </a:pPr>
            <a:r>
              <a:rPr lang="en-IE" baseline="0" dirty="0" smtClean="0"/>
              <a:t>Ensuring we have a test of sufficient difficulty</a:t>
            </a:r>
          </a:p>
          <a:p>
            <a:pPr marL="173525" indent="-173525">
              <a:buFont typeface="Arial" pitchFamily="34" charset="0"/>
              <a:buChar char="•"/>
            </a:pPr>
            <a:r>
              <a:rPr lang="en-IE" baseline="0" dirty="0" smtClean="0"/>
              <a:t>Ensuring we have content which taps directly into the test blueprint</a:t>
            </a:r>
          </a:p>
          <a:p>
            <a:pPr marL="173525" indent="-173525">
              <a:buFont typeface="Arial" pitchFamily="34" charset="0"/>
              <a:buChar char="•"/>
            </a:pPr>
            <a:r>
              <a:rPr lang="en-IE" baseline="0" dirty="0" smtClean="0"/>
              <a:t>Ensuring our questions our clear – therefore we’re measuring the underlying knowledge area – rather than anything else –confusion brings error into our measurement</a:t>
            </a:r>
            <a:endParaRPr lang="en-IE" dirty="0"/>
          </a:p>
        </p:txBody>
      </p:sp>
      <p:sp>
        <p:nvSpPr>
          <p:cNvPr id="4" name="Slide Number Placeholder 3"/>
          <p:cNvSpPr>
            <a:spLocks noGrp="1"/>
          </p:cNvSpPr>
          <p:nvPr>
            <p:ph type="sldNum" sz="quarter" idx="10"/>
          </p:nvPr>
        </p:nvSpPr>
        <p:spPr/>
        <p:txBody>
          <a:bodyPr/>
          <a:lstStyle/>
          <a:p>
            <a:fld id="{85251E82-938D-41DB-8108-979228D8872A}" type="slidenum">
              <a:rPr lang="en-US" smtClean="0"/>
              <a:pPr/>
              <a:t>5</a:t>
            </a:fld>
            <a:endParaRPr lang="en-US"/>
          </a:p>
        </p:txBody>
      </p:sp>
    </p:spTree>
    <p:extLst>
      <p:ext uri="{BB962C8B-B14F-4D97-AF65-F5344CB8AC3E}">
        <p14:creationId xmlns:p14="http://schemas.microsoft.com/office/powerpoint/2010/main" val="2662441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25" indent="-173525">
              <a:buFont typeface="Arial" pitchFamily="34" charset="0"/>
              <a:buChar char="•"/>
            </a:pPr>
            <a:r>
              <a:rPr lang="en-IE" dirty="0" smtClean="0"/>
              <a:t>The final key principle is fairness.</a:t>
            </a:r>
            <a:r>
              <a:rPr lang="en-IE" baseline="0" dirty="0" smtClean="0"/>
              <a:t> W</a:t>
            </a:r>
            <a:r>
              <a:rPr lang="en-IE" dirty="0" smtClean="0"/>
              <a:t>e do a number of things</a:t>
            </a:r>
            <a:r>
              <a:rPr lang="en-IE" baseline="0" dirty="0" smtClean="0"/>
              <a:t> to ensure our exam is fair.</a:t>
            </a:r>
          </a:p>
          <a:p>
            <a:pPr marL="173525" indent="-173525">
              <a:buFont typeface="Arial" pitchFamily="34" charset="0"/>
              <a:buChar char="•"/>
            </a:pPr>
            <a:r>
              <a:rPr lang="en-IE" baseline="0" dirty="0" smtClean="0"/>
              <a:t>Question clarity is important – we are not trying to trick or confuse, but rather enable candidates to express their level of knowledge.</a:t>
            </a:r>
          </a:p>
          <a:p>
            <a:pPr marL="173525" indent="-173525">
              <a:buFont typeface="Arial" pitchFamily="34" charset="0"/>
              <a:buChar char="•"/>
            </a:pPr>
            <a:r>
              <a:rPr lang="en-IE" baseline="0" dirty="0" smtClean="0"/>
              <a:t>We ensure that the questions are relevant by tying them directly to the test blueprint which is developed through a rigorous job analysis process</a:t>
            </a:r>
          </a:p>
          <a:p>
            <a:pPr marL="173525" indent="-173525">
              <a:buFont typeface="Arial" pitchFamily="34" charset="0"/>
              <a:buChar char="•"/>
            </a:pPr>
            <a:r>
              <a:rPr lang="en-IE" baseline="0" dirty="0" smtClean="0"/>
              <a:t>I would caution that you avoid humour or any potentially sensitive topics</a:t>
            </a:r>
          </a:p>
          <a:p>
            <a:pPr marL="173525" indent="-173525">
              <a:buFont typeface="Arial" pitchFamily="34" charset="0"/>
              <a:buChar char="•"/>
            </a:pPr>
            <a:r>
              <a:rPr lang="en-IE" baseline="0" dirty="0" smtClean="0"/>
              <a:t>And again – content must be referenced by publicly available source material</a:t>
            </a:r>
            <a:endParaRPr lang="en-IE" dirty="0"/>
          </a:p>
        </p:txBody>
      </p:sp>
      <p:sp>
        <p:nvSpPr>
          <p:cNvPr id="4" name="Slide Number Placeholder 3"/>
          <p:cNvSpPr>
            <a:spLocks noGrp="1"/>
          </p:cNvSpPr>
          <p:nvPr>
            <p:ph type="sldNum" sz="quarter" idx="10"/>
          </p:nvPr>
        </p:nvSpPr>
        <p:spPr/>
        <p:txBody>
          <a:bodyPr/>
          <a:lstStyle/>
          <a:p>
            <a:fld id="{85251E82-938D-41DB-8108-979228D8872A}" type="slidenum">
              <a:rPr lang="en-US" smtClean="0"/>
              <a:pPr/>
              <a:t>6</a:t>
            </a:fld>
            <a:endParaRPr lang="en-US"/>
          </a:p>
        </p:txBody>
      </p:sp>
    </p:spTree>
    <p:extLst>
      <p:ext uri="{BB962C8B-B14F-4D97-AF65-F5344CB8AC3E}">
        <p14:creationId xmlns:p14="http://schemas.microsoft.com/office/powerpoint/2010/main" val="1871632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25" indent="-173525">
              <a:buFont typeface="Arial" pitchFamily="34" charset="0"/>
              <a:buChar char="•"/>
            </a:pPr>
            <a:r>
              <a:rPr lang="en-US" dirty="0"/>
              <a:t>Your items may be closed or open</a:t>
            </a:r>
          </a:p>
          <a:p>
            <a:pPr marL="173525" indent="-173525">
              <a:buFont typeface="Arial" pitchFamily="34" charset="0"/>
              <a:buChar char="•"/>
            </a:pPr>
            <a:r>
              <a:rPr lang="en-US" dirty="0"/>
              <a:t>A closed stem (closed-ended) item asks a complete question and ends with a question mark</a:t>
            </a:r>
          </a:p>
          <a:p>
            <a:pPr marL="173525" indent="-173525">
              <a:buFont typeface="Arial" pitchFamily="34" charset="0"/>
              <a:buChar char="•"/>
            </a:pPr>
            <a:r>
              <a:rPr lang="en-US" dirty="0"/>
              <a:t>The open stem format is a fill-in-the-blank with the choices provided.  The choices (options) must finish the question. </a:t>
            </a:r>
            <a:endParaRPr lang="en-IE" dirty="0"/>
          </a:p>
        </p:txBody>
      </p:sp>
      <p:sp>
        <p:nvSpPr>
          <p:cNvPr id="4" name="Slide Number Placeholder 3"/>
          <p:cNvSpPr>
            <a:spLocks noGrp="1"/>
          </p:cNvSpPr>
          <p:nvPr>
            <p:ph type="sldNum" sz="quarter" idx="10"/>
          </p:nvPr>
        </p:nvSpPr>
        <p:spPr/>
        <p:txBody>
          <a:bodyPr/>
          <a:lstStyle/>
          <a:p>
            <a:fld id="{85251E82-938D-41DB-8108-979228D8872A}" type="slidenum">
              <a:rPr lang="en-US" smtClean="0"/>
              <a:pPr/>
              <a:t>8</a:t>
            </a:fld>
            <a:endParaRPr lang="en-US"/>
          </a:p>
        </p:txBody>
      </p:sp>
    </p:spTree>
    <p:extLst>
      <p:ext uri="{BB962C8B-B14F-4D97-AF65-F5344CB8AC3E}">
        <p14:creationId xmlns:p14="http://schemas.microsoft.com/office/powerpoint/2010/main" val="2580276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21212" cy="3465513"/>
          </a:xfrm>
        </p:spPr>
      </p:sp>
      <p:sp>
        <p:nvSpPr>
          <p:cNvPr id="3" name="Notes Placeholder 2"/>
          <p:cNvSpPr>
            <a:spLocks noGrp="1"/>
          </p:cNvSpPr>
          <p:nvPr>
            <p:ph type="body" idx="1"/>
          </p:nvPr>
        </p:nvSpPr>
        <p:spPr/>
        <p:txBody>
          <a:bodyPr>
            <a:normAutofit/>
          </a:bodyPr>
          <a:lstStyle/>
          <a:p>
            <a:r>
              <a:rPr lang="en-US" dirty="0" smtClean="0"/>
              <a:t>Limit use of qualifiers such</a:t>
            </a:r>
            <a:r>
              <a:rPr lang="en-US" baseline="0" dirty="0" smtClean="0"/>
              <a:t> as “Least” and “best” to “Best practice” and concepts that are widely known and a generally accepted standard in the field rather than the item writer’s own personal bias or subjective view. </a:t>
            </a:r>
            <a:endParaRPr lang="en-US" dirty="0"/>
          </a:p>
        </p:txBody>
      </p:sp>
      <p:sp>
        <p:nvSpPr>
          <p:cNvPr id="4" name="Slide Number Placeholder 3"/>
          <p:cNvSpPr>
            <a:spLocks noGrp="1"/>
          </p:cNvSpPr>
          <p:nvPr>
            <p:ph type="sldNum" sz="quarter" idx="10"/>
          </p:nvPr>
        </p:nvSpPr>
        <p:spPr/>
        <p:txBody>
          <a:bodyPr/>
          <a:lstStyle/>
          <a:p>
            <a:fld id="{85251E82-938D-41DB-8108-979228D8872A}" type="slidenum">
              <a:rPr lang="en-US" smtClean="0"/>
              <a:pPr/>
              <a:t>9</a:t>
            </a:fld>
            <a:endParaRPr lang="en-US" dirty="0"/>
          </a:p>
        </p:txBody>
      </p:sp>
    </p:spTree>
    <p:extLst>
      <p:ext uri="{BB962C8B-B14F-4D97-AF65-F5344CB8AC3E}">
        <p14:creationId xmlns:p14="http://schemas.microsoft.com/office/powerpoint/2010/main" val="3615966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CEEE1C7D-E9DA-423D-8D4D-718D97659B7C}" type="slidenum">
              <a:rPr lang="en-US" smtClean="0"/>
              <a:pPr/>
              <a:t>10</a:t>
            </a:fld>
            <a:endParaRPr lang="en-US" dirty="0" smtClean="0"/>
          </a:p>
        </p:txBody>
      </p:sp>
      <p:sp>
        <p:nvSpPr>
          <p:cNvPr id="83971" name="Rectangle 2"/>
          <p:cNvSpPr>
            <a:spLocks noGrp="1" noRot="1" noChangeAspect="1" noChangeArrowheads="1" noTextEdit="1"/>
          </p:cNvSpPr>
          <p:nvPr>
            <p:ph type="sldImg"/>
          </p:nvPr>
        </p:nvSpPr>
        <p:spPr>
          <a:xfrm>
            <a:off x="1166813" y="692150"/>
            <a:ext cx="4621212" cy="3465513"/>
          </a:xfrm>
          <a:ln/>
        </p:spPr>
      </p:sp>
      <p:sp>
        <p:nvSpPr>
          <p:cNvPr id="8397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1235511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1"/>
            <a:ext cx="7772400" cy="1371600"/>
          </a:xfrm>
        </p:spPr>
        <p:txBody>
          <a:bodyPr>
            <a:normAutofit/>
          </a:bodyPr>
          <a:lstStyle>
            <a:lvl1pP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10000"/>
            <a:ext cx="4114800" cy="1295400"/>
          </a:xfrm>
        </p:spPr>
        <p:txBody>
          <a:bodyPr anchor="ctr" anchorCtr="0"/>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r>
              <a:rPr lang="en-US" dirty="0" smtClean="0"/>
              <a:t>Copyright © 2011 Prometric. All rights reserved.</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Copyright © 2011 Prometric. All rights reserved.</a:t>
            </a:r>
            <a:endParaRPr lang="en-US" dirty="0"/>
          </a:p>
        </p:txBody>
      </p:sp>
      <p:sp>
        <p:nvSpPr>
          <p:cNvPr id="6" name="Slide Number Placeholder 5"/>
          <p:cNvSpPr>
            <a:spLocks noGrp="1"/>
          </p:cNvSpPr>
          <p:nvPr>
            <p:ph type="sldNum" sz="quarter" idx="12"/>
          </p:nvPr>
        </p:nvSpPr>
        <p:spPr/>
        <p:txBody>
          <a:bodyPr/>
          <a:lstStyle/>
          <a:p>
            <a:fld id="{68F04F4A-9B62-4E2F-8EBB-28417026AC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252787"/>
            <a:ext cx="7772400" cy="1362075"/>
          </a:xfrm>
        </p:spPr>
        <p:txBody>
          <a:bodyPr anchor="t">
            <a:normAutofit/>
          </a:bodyPr>
          <a:lstStyle>
            <a:lvl1pPr algn="l">
              <a:defRPr sz="32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7526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p>
            <a:r>
              <a:rPr lang="en-US" dirty="0" smtClean="0"/>
              <a:t>Copyright © 2011 Prometric. All rights reserved.</a:t>
            </a:r>
            <a:endParaRPr lang="en-US" dirty="0"/>
          </a:p>
        </p:txBody>
      </p:sp>
      <p:sp>
        <p:nvSpPr>
          <p:cNvPr id="6" name="Slide Number Placeholder 5"/>
          <p:cNvSpPr>
            <a:spLocks noGrp="1"/>
          </p:cNvSpPr>
          <p:nvPr>
            <p:ph type="sldNum" sz="quarter" idx="12"/>
          </p:nvPr>
        </p:nvSpPr>
        <p:spPr/>
        <p:txBody>
          <a:bodyPr/>
          <a:lstStyle/>
          <a:p>
            <a:fld id="{68F04F4A-9B62-4E2F-8EBB-28417026AC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smtClean="0"/>
              <a:t>Copyright © 2011 Prometric. All rights reserved.</a:t>
            </a:r>
            <a:endParaRPr lang="en-US" dirty="0"/>
          </a:p>
        </p:txBody>
      </p:sp>
      <p:sp>
        <p:nvSpPr>
          <p:cNvPr id="5" name="Slide Number Placeholder 4"/>
          <p:cNvSpPr>
            <a:spLocks noGrp="1"/>
          </p:cNvSpPr>
          <p:nvPr>
            <p:ph type="sldNum" sz="quarter" idx="12"/>
          </p:nvPr>
        </p:nvSpPr>
        <p:spPr/>
        <p:txBody>
          <a:bodyPr/>
          <a:lstStyle/>
          <a:p>
            <a:fld id="{68F04F4A-9B62-4E2F-8EBB-28417026AC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Copyright © 2011 Prometric. All rights reserved.</a:t>
            </a:r>
            <a:endParaRPr lang="en-US" dirty="0"/>
          </a:p>
        </p:txBody>
      </p:sp>
      <p:sp>
        <p:nvSpPr>
          <p:cNvPr id="4" name="Slide Number Placeholder 3"/>
          <p:cNvSpPr>
            <a:spLocks noGrp="1"/>
          </p:cNvSpPr>
          <p:nvPr>
            <p:ph type="sldNum" sz="quarter" idx="12"/>
          </p:nvPr>
        </p:nvSpPr>
        <p:spPr/>
        <p:txBody>
          <a:bodyPr/>
          <a:lstStyle/>
          <a:p>
            <a:fld id="{68F04F4A-9B62-4E2F-8EBB-28417026AC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6096000" cy="792162"/>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19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0" y="6316287"/>
            <a:ext cx="2133600" cy="273050"/>
          </a:xfrm>
          <a:prstGeom prst="rect">
            <a:avLst/>
          </a:prstGeom>
          <a:noFill/>
        </p:spPr>
        <p:txBody>
          <a:bodyPr vert="horz" lIns="91440" tIns="45720" rIns="91440" bIns="45720" rtlCol="0" anchor="ctr"/>
          <a:lstStyle>
            <a:lvl1pPr algn="l">
              <a:defRPr sz="700">
                <a:solidFill>
                  <a:schemeClr val="bg1">
                    <a:lumMod val="65000"/>
                  </a:schemeClr>
                </a:solidFill>
              </a:defRPr>
            </a:lvl1pPr>
          </a:lstStyle>
          <a:p>
            <a:r>
              <a:rPr lang="en-US" dirty="0" smtClean="0"/>
              <a:t>Copyright © </a:t>
            </a:r>
            <a:r>
              <a:rPr lang="en-US" smtClean="0"/>
              <a:t>2011 Prometric</a:t>
            </a:r>
            <a:r>
              <a:rPr lang="en-US" dirty="0" smtClean="0"/>
              <a:t>. All rights reserved.</a:t>
            </a:r>
            <a:endParaRPr lang="en-US" dirty="0"/>
          </a:p>
        </p:txBody>
      </p:sp>
      <p:sp>
        <p:nvSpPr>
          <p:cNvPr id="6" name="Slide Number Placeholder 5"/>
          <p:cNvSpPr>
            <a:spLocks noGrp="1"/>
          </p:cNvSpPr>
          <p:nvPr>
            <p:ph type="sldNum" sz="quarter" idx="4"/>
          </p:nvPr>
        </p:nvSpPr>
        <p:spPr>
          <a:xfrm>
            <a:off x="8000999" y="6340475"/>
            <a:ext cx="982287" cy="365125"/>
          </a:xfrm>
          <a:prstGeom prst="rect">
            <a:avLst/>
          </a:prstGeom>
        </p:spPr>
        <p:txBody>
          <a:bodyPr vert="horz" lIns="91440" tIns="45720" rIns="91440" bIns="45720" rtlCol="0" anchor="ctr"/>
          <a:lstStyle>
            <a:lvl1pPr algn="r">
              <a:defRPr sz="1200">
                <a:solidFill>
                  <a:schemeClr val="bg2"/>
                </a:solidFill>
              </a:defRPr>
            </a:lvl1pPr>
          </a:lstStyle>
          <a:p>
            <a:fld id="{68F04F4A-9B62-4E2F-8EBB-28417026AC9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hf hdr="0" dt="0"/>
  <p:txStyles>
    <p:titleStyle>
      <a:lvl1pPr algn="l" defTabSz="914400" rtl="0" eaLnBrk="1" latinLnBrk="0" hangingPunct="1">
        <a:spcBef>
          <a:spcPct val="0"/>
        </a:spcBef>
        <a:buNone/>
        <a:defRPr sz="2000" b="1" kern="1200">
          <a:solidFill>
            <a:schemeClr val="tx2"/>
          </a:solidFill>
          <a:latin typeface="+mj-lt"/>
          <a:ea typeface="+mj-ea"/>
          <a:cs typeface="+mj-cs"/>
        </a:defRPr>
      </a:lvl1pPr>
    </p:titleStyle>
    <p:bodyStyle>
      <a:lvl1pPr marL="342900" indent="-342900" algn="l" defTabSz="914400" rtl="0" eaLnBrk="1" latinLnBrk="0" hangingPunct="1">
        <a:spcBef>
          <a:spcPct val="20000"/>
        </a:spcBef>
        <a:buClr>
          <a:schemeClr val="bg2">
            <a:lumMod val="75000"/>
          </a:schemeClr>
        </a:buClr>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battenkillbooks.com/wp-content/uploads/2011/03/book_worm.jpg"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7800"/>
            <a:ext cx="8915400" cy="2362201"/>
          </a:xfrm>
        </p:spPr>
        <p:txBody>
          <a:bodyPr>
            <a:normAutofit/>
          </a:bodyPr>
          <a:lstStyle/>
          <a:p>
            <a:r>
              <a:rPr lang="en-US" dirty="0" smtClean="0"/>
              <a:t> </a:t>
            </a:r>
            <a:br>
              <a:rPr lang="en-US" dirty="0" smtClean="0"/>
            </a:br>
            <a:r>
              <a:rPr lang="en-US" sz="5400" dirty="0" smtClean="0"/>
              <a:t>University of Baltimore</a:t>
            </a:r>
            <a:endParaRPr lang="en-US" sz="5400" dirty="0"/>
          </a:p>
        </p:txBody>
      </p:sp>
      <p:sp>
        <p:nvSpPr>
          <p:cNvPr id="3" name="Subtitle 2"/>
          <p:cNvSpPr>
            <a:spLocks noGrp="1"/>
          </p:cNvSpPr>
          <p:nvPr>
            <p:ph type="subTitle" idx="1"/>
          </p:nvPr>
        </p:nvSpPr>
        <p:spPr>
          <a:xfrm>
            <a:off x="0" y="2819400"/>
            <a:ext cx="9144000" cy="2971800"/>
          </a:xfrm>
        </p:spPr>
        <p:txBody>
          <a:bodyPr>
            <a:normAutofit/>
          </a:bodyPr>
          <a:lstStyle/>
          <a:p>
            <a:r>
              <a:rPr lang="en-US" sz="2400" dirty="0"/>
              <a:t>Test Development Solutions (TDS)</a:t>
            </a:r>
            <a:endParaRPr lang="en-US" sz="2400" dirty="0">
              <a:solidFill>
                <a:srgbClr val="FF0000"/>
              </a:solidFill>
              <a:latin typeface="Calibri" pitchFamily="34" charset="0"/>
              <a:cs typeface="Calibri" pitchFamily="34" charset="0"/>
            </a:endParaRPr>
          </a:p>
        </p:txBody>
      </p:sp>
      <p:sp>
        <p:nvSpPr>
          <p:cNvPr id="4" name="TextBox 3"/>
          <p:cNvSpPr txBox="1"/>
          <p:nvPr/>
        </p:nvSpPr>
        <p:spPr>
          <a:xfrm>
            <a:off x="0" y="5934670"/>
            <a:ext cx="9144000" cy="923330"/>
          </a:xfrm>
          <a:prstGeom prst="rect">
            <a:avLst/>
          </a:prstGeom>
          <a:noFill/>
        </p:spPr>
        <p:txBody>
          <a:bodyPr wrap="square" rtlCol="0">
            <a:spAutoFit/>
          </a:bodyPr>
          <a:lstStyle/>
          <a:p>
            <a:r>
              <a:rPr lang="en-US" dirty="0"/>
              <a:t>Thomas </a:t>
            </a:r>
            <a:r>
              <a:rPr lang="en-US" dirty="0" smtClean="0"/>
              <a:t>Fiske,  M.S. - Test Development Team Lead</a:t>
            </a:r>
          </a:p>
          <a:p>
            <a:r>
              <a:rPr lang="en-US" dirty="0" smtClean="0"/>
              <a:t>Charles Glover, M.S. </a:t>
            </a:r>
            <a:r>
              <a:rPr lang="en-US" dirty="0"/>
              <a:t>- Test </a:t>
            </a:r>
            <a:r>
              <a:rPr lang="en-US" dirty="0" smtClean="0"/>
              <a:t>Developer; Diann M. Brady, M.S. - Test Developer</a:t>
            </a:r>
            <a:endParaRPr lang="en-US" dirty="0"/>
          </a:p>
          <a:p>
            <a:r>
              <a:rPr lang="en-US" dirty="0" smtClean="0"/>
              <a:t>Steve Zarate - </a:t>
            </a:r>
            <a:r>
              <a:rPr lang="en-US" dirty="0">
                <a:ea typeface="SimSun" panose="02010600030101010101" pitchFamily="2" charset="-122"/>
                <a:cs typeface="Arial" panose="020B0604020202020204" pitchFamily="34" charset="0"/>
              </a:rPr>
              <a:t>Talent Acquisition Specialist</a:t>
            </a:r>
            <a:endParaRPr lang="en-US" dirty="0">
              <a:cs typeface="Arial" panose="020B0604020202020204" pitchFamily="34" charset="0"/>
            </a:endParaRPr>
          </a:p>
        </p:txBody>
      </p:sp>
    </p:spTree>
    <p:extLst>
      <p:ext uri="{BB962C8B-B14F-4D97-AF65-F5344CB8AC3E}">
        <p14:creationId xmlns:p14="http://schemas.microsoft.com/office/powerpoint/2010/main" val="2118127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ChangeArrowheads="1"/>
          </p:cNvSpPr>
          <p:nvPr/>
        </p:nvSpPr>
        <p:spPr bwMode="gray">
          <a:xfrm>
            <a:off x="152400" y="304800"/>
            <a:ext cx="8991600" cy="6400799"/>
          </a:xfrm>
          <a:prstGeom prst="rect">
            <a:avLst/>
          </a:prstGeom>
          <a:noFill/>
          <a:ln w="9525">
            <a:noFill/>
            <a:miter lim="800000"/>
            <a:headEnd/>
            <a:tailEnd/>
          </a:ln>
        </p:spPr>
        <p:txBody>
          <a:bodyPr lIns="0" tIns="0" rIns="0" bIns="0"/>
          <a:lstStyle/>
          <a:p>
            <a:pPr marL="342900" indent="-342900">
              <a:spcBef>
                <a:spcPct val="20000"/>
              </a:spcBef>
              <a:buClr>
                <a:schemeClr val="accent1"/>
              </a:buClr>
              <a:buFont typeface="Wingdings" pitchFamily="2" charset="2"/>
              <a:buChar char="§"/>
              <a:defRPr/>
            </a:pPr>
            <a:endParaRPr lang="en-US" sz="2000" b="1" dirty="0" smtClean="0">
              <a:solidFill>
                <a:schemeClr val="tx1">
                  <a:lumMod val="95000"/>
                  <a:lumOff val="5000"/>
                </a:schemeClr>
              </a:solidFill>
            </a:endParaRPr>
          </a:p>
          <a:p>
            <a:pPr marL="342900" indent="-342900">
              <a:spcBef>
                <a:spcPct val="20000"/>
              </a:spcBef>
              <a:buClr>
                <a:schemeClr val="accent1"/>
              </a:buClr>
              <a:buFont typeface="Wingdings" pitchFamily="2" charset="2"/>
              <a:buChar char="§"/>
              <a:defRPr/>
            </a:pPr>
            <a:endParaRPr lang="en-US" sz="2000" b="1" dirty="0">
              <a:solidFill>
                <a:schemeClr val="tx1">
                  <a:lumMod val="95000"/>
                  <a:lumOff val="5000"/>
                </a:schemeClr>
              </a:solidFill>
            </a:endParaRPr>
          </a:p>
          <a:p>
            <a:pPr marL="342900" indent="-342900">
              <a:spcBef>
                <a:spcPct val="20000"/>
              </a:spcBef>
              <a:buClr>
                <a:schemeClr val="accent1"/>
              </a:buClr>
              <a:buFont typeface="Wingdings" pitchFamily="2" charset="2"/>
              <a:buChar char="§"/>
              <a:defRPr/>
            </a:pPr>
            <a:endParaRPr lang="en-US" sz="2800" b="1" dirty="0" smtClean="0">
              <a:solidFill>
                <a:schemeClr val="tx1">
                  <a:lumMod val="95000"/>
                  <a:lumOff val="5000"/>
                </a:schemeClr>
              </a:solidFill>
            </a:endParaRPr>
          </a:p>
          <a:p>
            <a:pPr marL="342900" indent="-342900">
              <a:spcBef>
                <a:spcPct val="20000"/>
              </a:spcBef>
              <a:buClr>
                <a:schemeClr val="accent1"/>
              </a:buClr>
              <a:buFont typeface="Wingdings" pitchFamily="2" charset="2"/>
              <a:buChar char="§"/>
              <a:defRPr/>
            </a:pPr>
            <a:r>
              <a:rPr lang="en-US" sz="2800" b="1" dirty="0" smtClean="0">
                <a:solidFill>
                  <a:schemeClr val="tx1">
                    <a:lumMod val="95000"/>
                    <a:lumOff val="5000"/>
                  </a:schemeClr>
                </a:solidFill>
              </a:rPr>
              <a:t>EXCEPT </a:t>
            </a:r>
            <a:r>
              <a:rPr lang="en-US" sz="2800" b="1" dirty="0">
                <a:solidFill>
                  <a:schemeClr val="tx1">
                    <a:lumMod val="95000"/>
                    <a:lumOff val="5000"/>
                  </a:schemeClr>
                </a:solidFill>
              </a:rPr>
              <a:t>or NOT</a:t>
            </a:r>
            <a:r>
              <a:rPr lang="en-US" sz="2800" dirty="0">
                <a:solidFill>
                  <a:schemeClr val="tx1">
                    <a:lumMod val="95000"/>
                    <a:lumOff val="5000"/>
                  </a:schemeClr>
                </a:solidFill>
              </a:rPr>
              <a:t>:  </a:t>
            </a:r>
            <a:r>
              <a:rPr lang="en-US" sz="2800" dirty="0" smtClean="0">
                <a:solidFill>
                  <a:schemeClr val="tx1">
                    <a:lumMod val="95000"/>
                    <a:lumOff val="5000"/>
                  </a:schemeClr>
                </a:solidFill>
              </a:rPr>
              <a:t>Do </a:t>
            </a:r>
            <a:r>
              <a:rPr lang="en-US" sz="2800" dirty="0">
                <a:solidFill>
                  <a:schemeClr val="tx1">
                    <a:lumMod val="95000"/>
                    <a:lumOff val="5000"/>
                  </a:schemeClr>
                </a:solidFill>
              </a:rPr>
              <a:t>not </a:t>
            </a:r>
            <a:r>
              <a:rPr lang="en-US" sz="2800" dirty="0" smtClean="0">
                <a:solidFill>
                  <a:schemeClr val="tx1">
                    <a:lumMod val="95000"/>
                    <a:lumOff val="5000"/>
                  </a:schemeClr>
                </a:solidFill>
              </a:rPr>
              <a:t>write negatively worded questions unless the information being tested is referenced </a:t>
            </a:r>
            <a:r>
              <a:rPr lang="en-US" sz="2800" dirty="0">
                <a:solidFill>
                  <a:schemeClr val="tx1">
                    <a:lumMod val="95000"/>
                    <a:lumOff val="5000"/>
                  </a:schemeClr>
                </a:solidFill>
              </a:rPr>
              <a:t>in the negative</a:t>
            </a:r>
          </a:p>
          <a:p>
            <a:pPr marL="742950" lvl="1" indent="-285750">
              <a:spcBef>
                <a:spcPct val="20000"/>
              </a:spcBef>
              <a:buClr>
                <a:schemeClr val="tx2"/>
              </a:buClr>
              <a:buFont typeface="Arial" pitchFamily="34" charset="0"/>
              <a:buChar char="•"/>
              <a:defRPr/>
            </a:pPr>
            <a:r>
              <a:rPr lang="en-US" sz="2800" dirty="0">
                <a:solidFill>
                  <a:schemeClr val="tx1">
                    <a:lumMod val="95000"/>
                    <a:lumOff val="5000"/>
                  </a:schemeClr>
                </a:solidFill>
              </a:rPr>
              <a:t>Often overlooked</a:t>
            </a:r>
          </a:p>
          <a:p>
            <a:pPr marL="742950" lvl="1" indent="-285750">
              <a:spcBef>
                <a:spcPct val="20000"/>
              </a:spcBef>
              <a:buClr>
                <a:schemeClr val="tx2"/>
              </a:buClr>
              <a:buFont typeface="Arial" pitchFamily="34" charset="0"/>
              <a:buChar char="•"/>
              <a:defRPr/>
            </a:pPr>
            <a:r>
              <a:rPr lang="en-US" sz="2800" dirty="0">
                <a:solidFill>
                  <a:schemeClr val="tx1">
                    <a:lumMod val="95000"/>
                    <a:lumOff val="5000"/>
                  </a:schemeClr>
                </a:solidFill>
              </a:rPr>
              <a:t>May be confusing</a:t>
            </a:r>
          </a:p>
          <a:p>
            <a:pPr marL="1200150" lvl="2" indent="-285750">
              <a:spcBef>
                <a:spcPct val="20000"/>
              </a:spcBef>
              <a:defRPr/>
            </a:pPr>
            <a:endParaRPr lang="en-US" sz="2800" i="1" dirty="0">
              <a:solidFill>
                <a:schemeClr val="tx1">
                  <a:lumMod val="95000"/>
                  <a:lumOff val="5000"/>
                </a:schemeClr>
              </a:solidFill>
            </a:endParaRPr>
          </a:p>
          <a:p>
            <a:pPr marL="285750" indent="-285750">
              <a:spcBef>
                <a:spcPct val="20000"/>
              </a:spcBef>
              <a:buClr>
                <a:schemeClr val="accent1"/>
              </a:buClr>
              <a:buFont typeface="Wingdings" pitchFamily="2" charset="2"/>
              <a:buChar char="§"/>
              <a:defRPr/>
            </a:pPr>
            <a:r>
              <a:rPr lang="en-US" sz="2800" dirty="0" smtClean="0">
                <a:solidFill>
                  <a:schemeClr val="tx1">
                    <a:lumMod val="95000"/>
                    <a:lumOff val="5000"/>
                  </a:schemeClr>
                </a:solidFill>
              </a:rPr>
              <a:t>These </a:t>
            </a:r>
            <a:r>
              <a:rPr lang="en-US" sz="2800" dirty="0">
                <a:solidFill>
                  <a:schemeClr val="tx1">
                    <a:lumMod val="95000"/>
                    <a:lumOff val="5000"/>
                  </a:schemeClr>
                </a:solidFill>
              </a:rPr>
              <a:t>items are easy to write, but typically do NOT perform well!</a:t>
            </a:r>
          </a:p>
          <a:p>
            <a:pPr marL="742950" lvl="1" indent="-285750">
              <a:spcBef>
                <a:spcPct val="20000"/>
              </a:spcBef>
              <a:defRPr/>
            </a:pPr>
            <a:endParaRPr lang="en-US" sz="2800" dirty="0">
              <a:solidFill>
                <a:srgbClr val="00026B"/>
              </a:solidFill>
            </a:endParaRPr>
          </a:p>
        </p:txBody>
      </p:sp>
      <p:sp>
        <p:nvSpPr>
          <p:cNvPr id="30723" name="Rectangle 6"/>
          <p:cNvSpPr>
            <a:spLocks noGrp="1" noChangeArrowheads="1"/>
          </p:cNvSpPr>
          <p:nvPr>
            <p:ph type="title" idx="4294967295"/>
          </p:nvPr>
        </p:nvSpPr>
        <p:spPr bwMode="gray">
          <a:xfrm>
            <a:off x="457200" y="304800"/>
            <a:ext cx="7543800" cy="1438275"/>
          </a:xfrm>
          <a:noFill/>
        </p:spPr>
        <p:txBody>
          <a:bodyPr>
            <a:normAutofit/>
          </a:bodyPr>
          <a:lstStyle/>
          <a:p>
            <a:pPr eaLnBrk="1" hangingPunct="1"/>
            <a:r>
              <a:rPr lang="en-US" sz="2800" dirty="0" smtClean="0">
                <a:effectLst/>
              </a:rPr>
              <a:t>Writing Items</a:t>
            </a:r>
          </a:p>
        </p:txBody>
      </p:sp>
      <p:sp>
        <p:nvSpPr>
          <p:cNvPr id="4" name="Slide Number Placeholder 3"/>
          <p:cNvSpPr>
            <a:spLocks noGrp="1"/>
          </p:cNvSpPr>
          <p:nvPr>
            <p:ph type="sldNum" sz="quarter" idx="12"/>
          </p:nvPr>
        </p:nvSpPr>
        <p:spPr/>
        <p:txBody>
          <a:bodyPr/>
          <a:lstStyle/>
          <a:p>
            <a:fld id="{68F04F4A-9B62-4E2F-8EBB-28417026AC91}" type="slidenum">
              <a:rPr lang="en-US" smtClean="0"/>
              <a:pPr/>
              <a:t>10</a:t>
            </a:fld>
            <a:endParaRPr lang="en-US" dirty="0"/>
          </a:p>
        </p:txBody>
      </p:sp>
    </p:spTree>
    <p:extLst>
      <p:ext uri="{BB962C8B-B14F-4D97-AF65-F5344CB8AC3E}">
        <p14:creationId xmlns:p14="http://schemas.microsoft.com/office/powerpoint/2010/main" val="1410809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latin typeface="+mn-lt"/>
                <a:cs typeface="Calibri" pitchFamily="34" charset="0"/>
              </a:rPr>
              <a:t>The Stem</a:t>
            </a:r>
            <a:endParaRPr lang="en-IE" sz="2800" dirty="0">
              <a:latin typeface="+mn-lt"/>
              <a:cs typeface="Calibri" pitchFamily="34" charset="0"/>
            </a:endParaRPr>
          </a:p>
        </p:txBody>
      </p:sp>
      <p:sp>
        <p:nvSpPr>
          <p:cNvPr id="3" name="Content Placeholder 2"/>
          <p:cNvSpPr>
            <a:spLocks noGrp="1"/>
          </p:cNvSpPr>
          <p:nvPr>
            <p:ph idx="1"/>
          </p:nvPr>
        </p:nvSpPr>
        <p:spPr>
          <a:xfrm>
            <a:off x="34159" y="1524000"/>
            <a:ext cx="8500241" cy="4800600"/>
          </a:xfrm>
        </p:spPr>
        <p:txBody>
          <a:bodyPr>
            <a:normAutofit fontScale="92500" lnSpcReduction="10000"/>
          </a:bodyPr>
          <a:lstStyle/>
          <a:p>
            <a:pPr lvl="1"/>
            <a:r>
              <a:rPr lang="en-IE" sz="3000" dirty="0" smtClean="0">
                <a:cs typeface="Calibri" pitchFamily="34" charset="0"/>
              </a:rPr>
              <a:t>Present a complete problem</a:t>
            </a:r>
          </a:p>
          <a:p>
            <a:pPr lvl="1"/>
            <a:r>
              <a:rPr lang="en-IE" sz="3000" dirty="0" smtClean="0">
                <a:cs typeface="Calibri" pitchFamily="34" charset="0"/>
              </a:rPr>
              <a:t>Be stated in the positive</a:t>
            </a:r>
          </a:p>
          <a:p>
            <a:pPr lvl="1"/>
            <a:r>
              <a:rPr lang="en-IE" sz="3000" dirty="0" smtClean="0">
                <a:solidFill>
                  <a:srgbClr val="FF0000"/>
                </a:solidFill>
                <a:cs typeface="Calibri" pitchFamily="34" charset="0"/>
              </a:rPr>
              <a:t>Be short and concise </a:t>
            </a:r>
          </a:p>
          <a:p>
            <a:pPr lvl="1"/>
            <a:r>
              <a:rPr lang="en-IE" sz="3000" dirty="0" smtClean="0">
                <a:cs typeface="Calibri" pitchFamily="34" charset="0"/>
              </a:rPr>
              <a:t>Be free of extraneous information</a:t>
            </a:r>
          </a:p>
          <a:p>
            <a:pPr lvl="1"/>
            <a:r>
              <a:rPr lang="en-IE" sz="3000" dirty="0" smtClean="0">
                <a:cs typeface="Calibri" pitchFamily="34" charset="0"/>
              </a:rPr>
              <a:t>Test relevant content</a:t>
            </a:r>
          </a:p>
          <a:p>
            <a:pPr lvl="1"/>
            <a:r>
              <a:rPr lang="en-IE" sz="3000" dirty="0" smtClean="0">
                <a:solidFill>
                  <a:srgbClr val="FF0000"/>
                </a:solidFill>
                <a:cs typeface="Calibri" pitchFamily="34" charset="0"/>
              </a:rPr>
              <a:t>Measure a single concept </a:t>
            </a:r>
            <a:endParaRPr lang="en-IE" sz="3000" dirty="0" smtClean="0">
              <a:cs typeface="Calibri" pitchFamily="34" charset="0"/>
            </a:endParaRPr>
          </a:p>
          <a:p>
            <a:pPr lvl="1"/>
            <a:r>
              <a:rPr lang="en-IE" sz="3000" dirty="0" smtClean="0">
                <a:cs typeface="Calibri" pitchFamily="34" charset="0"/>
              </a:rPr>
              <a:t>Not be tricky or unnecessarily difficult</a:t>
            </a:r>
          </a:p>
          <a:p>
            <a:pPr lvl="1"/>
            <a:r>
              <a:rPr lang="en-US" sz="3000" dirty="0" smtClean="0">
                <a:solidFill>
                  <a:schemeClr val="accent6"/>
                </a:solidFill>
                <a:cs typeface="Times New Roman" pitchFamily="18" charset="0"/>
              </a:rPr>
              <a:t>Can be answered without reading the options</a:t>
            </a:r>
          </a:p>
          <a:p>
            <a:pPr lvl="1"/>
            <a:endParaRPr lang="en-US" sz="3200" dirty="0" smtClean="0">
              <a:solidFill>
                <a:schemeClr val="accent6"/>
              </a:solidFill>
              <a:latin typeface="Calibri" panose="020F0502020204030204" pitchFamily="34" charset="0"/>
              <a:cs typeface="Times New Roman" pitchFamily="18" charset="0"/>
            </a:endParaRPr>
          </a:p>
          <a:p>
            <a:pPr marL="457200" lvl="1" indent="0">
              <a:buNone/>
            </a:pPr>
            <a:r>
              <a:rPr lang="en-US" sz="3200" i="1" dirty="0" smtClean="0">
                <a:solidFill>
                  <a:schemeClr val="accent6"/>
                </a:solidFill>
                <a:latin typeface="Calibri" panose="020F0502020204030204" pitchFamily="34" charset="0"/>
                <a:cs typeface="Times New Roman" pitchFamily="18" charset="0"/>
              </a:rPr>
              <a:t> </a:t>
            </a:r>
            <a:endParaRPr lang="en-IE" sz="2800" i="1" dirty="0">
              <a:latin typeface="Calibri" pitchFamily="34" charset="0"/>
              <a:cs typeface="Calibri" pitchFamily="34" charset="0"/>
            </a:endParaRPr>
          </a:p>
          <a:p>
            <a:pPr lvl="1"/>
            <a:endParaRPr lang="en-US" sz="3200" dirty="0" smtClean="0">
              <a:solidFill>
                <a:schemeClr val="accent6"/>
              </a:solidFill>
              <a:latin typeface="Calibri" panose="020F0502020204030204" pitchFamily="34" charset="0"/>
              <a:cs typeface="Times New Roman" pitchFamily="18" charset="0"/>
            </a:endParaRPr>
          </a:p>
          <a:p>
            <a:pPr lvl="1"/>
            <a:endParaRPr lang="en-IE" sz="3200" dirty="0" smtClean="0">
              <a:latin typeface="Calibri" pitchFamily="34" charset="0"/>
              <a:cs typeface="Calibri" pitchFamily="34" charset="0"/>
            </a:endParaRPr>
          </a:p>
          <a:p>
            <a:pPr lvl="1"/>
            <a:endParaRPr lang="en-IE" sz="3200" dirty="0" smtClean="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US" smtClean="0"/>
              <a:t>Copyright © 2011 Prometric. All rights reserved.</a:t>
            </a:r>
            <a:endParaRPr lang="en-US" dirty="0"/>
          </a:p>
        </p:txBody>
      </p:sp>
      <p:sp>
        <p:nvSpPr>
          <p:cNvPr id="5" name="Slide Number Placeholder 4"/>
          <p:cNvSpPr>
            <a:spLocks noGrp="1"/>
          </p:cNvSpPr>
          <p:nvPr>
            <p:ph type="sldNum" sz="quarter" idx="12"/>
          </p:nvPr>
        </p:nvSpPr>
        <p:spPr/>
        <p:txBody>
          <a:bodyPr/>
          <a:lstStyle/>
          <a:p>
            <a:fld id="{68F04F4A-9B62-4E2F-8EBB-28417026AC91}" type="slidenum">
              <a:rPr lang="en-US" smtClean="0"/>
              <a:pPr/>
              <a:t>11</a:t>
            </a:fld>
            <a:endParaRPr lang="en-US"/>
          </a:p>
        </p:txBody>
      </p:sp>
    </p:spTree>
    <p:extLst>
      <p:ext uri="{BB962C8B-B14F-4D97-AF65-F5344CB8AC3E}">
        <p14:creationId xmlns:p14="http://schemas.microsoft.com/office/powerpoint/2010/main" val="366848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a:latin typeface="+mn-lt"/>
                <a:cs typeface="Calibri" pitchFamily="34" charset="0"/>
              </a:rPr>
              <a:t>T</a:t>
            </a:r>
            <a:r>
              <a:rPr lang="en-IE" sz="2800" dirty="0" smtClean="0">
                <a:latin typeface="+mn-lt"/>
                <a:cs typeface="Calibri" pitchFamily="34" charset="0"/>
              </a:rPr>
              <a:t>he Key(s)</a:t>
            </a:r>
            <a:endParaRPr lang="en-IE" sz="2800" dirty="0">
              <a:latin typeface="+mn-lt"/>
              <a:cs typeface="Calibri" pitchFamily="34" charset="0"/>
            </a:endParaRPr>
          </a:p>
        </p:txBody>
      </p:sp>
      <p:sp>
        <p:nvSpPr>
          <p:cNvPr id="3" name="Content Placeholder 2"/>
          <p:cNvSpPr>
            <a:spLocks noGrp="1"/>
          </p:cNvSpPr>
          <p:nvPr>
            <p:ph idx="1"/>
          </p:nvPr>
        </p:nvSpPr>
        <p:spPr/>
        <p:txBody>
          <a:bodyPr>
            <a:normAutofit lnSpcReduction="10000"/>
          </a:bodyPr>
          <a:lstStyle/>
          <a:p>
            <a:r>
              <a:rPr lang="en-IE" sz="2800" dirty="0" smtClean="0">
                <a:cs typeface="Calibri" pitchFamily="34" charset="0"/>
              </a:rPr>
              <a:t>The key(s) must:</a:t>
            </a:r>
          </a:p>
          <a:p>
            <a:pPr lvl="1"/>
            <a:r>
              <a:rPr lang="en-IE" sz="2800" dirty="0" smtClean="0">
                <a:cs typeface="Calibri" pitchFamily="34" charset="0"/>
              </a:rPr>
              <a:t>Be the only correct answer(s) among the options</a:t>
            </a:r>
          </a:p>
          <a:p>
            <a:pPr lvl="1"/>
            <a:r>
              <a:rPr lang="en-IE" sz="2800" dirty="0" smtClean="0">
                <a:cs typeface="Calibri" pitchFamily="34" charset="0"/>
              </a:rPr>
              <a:t>Not depend on opinion or regional differences</a:t>
            </a:r>
          </a:p>
          <a:p>
            <a:pPr lvl="1"/>
            <a:r>
              <a:rPr lang="en-IE" sz="2800" dirty="0" smtClean="0">
                <a:cs typeface="Calibri" pitchFamily="34" charset="0"/>
              </a:rPr>
              <a:t>Be similar in content, language, length and style to the distracters</a:t>
            </a:r>
          </a:p>
          <a:p>
            <a:pPr lvl="1"/>
            <a:r>
              <a:rPr lang="en-IE" sz="2800" dirty="0" smtClean="0">
                <a:cs typeface="Calibri" pitchFamily="34" charset="0"/>
              </a:rPr>
              <a:t>No words repeated from the stem</a:t>
            </a:r>
          </a:p>
          <a:p>
            <a:pPr lvl="1"/>
            <a:r>
              <a:rPr lang="en-IE" sz="2800" dirty="0" smtClean="0">
                <a:cs typeface="Calibri" pitchFamily="34" charset="0"/>
              </a:rPr>
              <a:t>Be referenced </a:t>
            </a:r>
            <a:r>
              <a:rPr lang="en-IE" sz="2800" b="1" dirty="0" smtClean="0">
                <a:solidFill>
                  <a:srgbClr val="FF0000"/>
                </a:solidFill>
                <a:cs typeface="Calibri" pitchFamily="34" charset="0"/>
              </a:rPr>
              <a:t>(</a:t>
            </a:r>
            <a:r>
              <a:rPr lang="en-US" sz="2800" b="1" dirty="0">
                <a:solidFill>
                  <a:srgbClr val="FF0000"/>
                </a:solidFill>
                <a:cs typeface="Times New Roman" pitchFamily="18" charset="0"/>
              </a:rPr>
              <a:t>This is important for legal </a:t>
            </a:r>
            <a:r>
              <a:rPr lang="en-US" sz="2800" b="1" dirty="0" smtClean="0">
                <a:solidFill>
                  <a:srgbClr val="FF0000"/>
                </a:solidFill>
                <a:cs typeface="Times New Roman" pitchFamily="18" charset="0"/>
              </a:rPr>
              <a:t>defensibility)</a:t>
            </a:r>
            <a:endParaRPr lang="en-IE" sz="2800" b="1" dirty="0" smtClean="0">
              <a:solidFill>
                <a:srgbClr val="FF0000"/>
              </a:solidFill>
              <a:cs typeface="Calibri" pitchFamily="34" charset="0"/>
            </a:endParaRPr>
          </a:p>
          <a:p>
            <a:pPr lvl="1"/>
            <a:r>
              <a:rPr lang="en-IE" sz="2800" dirty="0" smtClean="0">
                <a:cs typeface="Calibri" pitchFamily="34" charset="0"/>
              </a:rPr>
              <a:t>Have a rationale if appropriate</a:t>
            </a:r>
          </a:p>
          <a:p>
            <a:pPr lvl="1"/>
            <a:endParaRPr lang="en-IE" sz="2800" dirty="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US" smtClean="0"/>
              <a:t>Copyright © 2011 Prometric. All rights reserved.</a:t>
            </a:r>
            <a:endParaRPr lang="en-US" dirty="0"/>
          </a:p>
        </p:txBody>
      </p:sp>
      <p:sp>
        <p:nvSpPr>
          <p:cNvPr id="5" name="Slide Number Placeholder 4"/>
          <p:cNvSpPr>
            <a:spLocks noGrp="1"/>
          </p:cNvSpPr>
          <p:nvPr>
            <p:ph type="sldNum" sz="quarter" idx="12"/>
          </p:nvPr>
        </p:nvSpPr>
        <p:spPr/>
        <p:txBody>
          <a:bodyPr/>
          <a:lstStyle/>
          <a:p>
            <a:fld id="{68F04F4A-9B62-4E2F-8EBB-28417026AC91}" type="slidenum">
              <a:rPr lang="en-US" smtClean="0"/>
              <a:pPr/>
              <a:t>12</a:t>
            </a:fld>
            <a:endParaRPr lang="en-US"/>
          </a:p>
        </p:txBody>
      </p:sp>
    </p:spTree>
    <p:extLst>
      <p:ext uri="{BB962C8B-B14F-4D97-AF65-F5344CB8AC3E}">
        <p14:creationId xmlns:p14="http://schemas.microsoft.com/office/powerpoint/2010/main" val="3267366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par>
                          <p:cTn id="33" fill="hold">
                            <p:stCondLst>
                              <p:cond delay="3000"/>
                            </p:stCondLst>
                            <p:childTnLst>
                              <p:par>
                                <p:cTn id="34" presetID="10" presetClass="entr" presetSubtype="0" fill="hold"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a:latin typeface="+mn-lt"/>
                <a:cs typeface="Calibri" pitchFamily="34" charset="0"/>
              </a:rPr>
              <a:t>T</a:t>
            </a:r>
            <a:r>
              <a:rPr lang="en-IE" sz="2800" dirty="0" smtClean="0">
                <a:latin typeface="+mn-lt"/>
                <a:cs typeface="Calibri" pitchFamily="34" charset="0"/>
              </a:rPr>
              <a:t>he Distracters (Options)</a:t>
            </a:r>
            <a:endParaRPr lang="en-IE" sz="2800" dirty="0">
              <a:latin typeface="+mn-lt"/>
              <a:cs typeface="Calibri" pitchFamily="34" charset="0"/>
            </a:endParaRPr>
          </a:p>
        </p:txBody>
      </p:sp>
      <p:sp>
        <p:nvSpPr>
          <p:cNvPr id="3" name="Content Placeholder 2"/>
          <p:cNvSpPr>
            <a:spLocks noGrp="1"/>
          </p:cNvSpPr>
          <p:nvPr>
            <p:ph idx="1"/>
          </p:nvPr>
        </p:nvSpPr>
        <p:spPr>
          <a:xfrm>
            <a:off x="457200" y="1371600"/>
            <a:ext cx="8229600" cy="4373563"/>
          </a:xfrm>
        </p:spPr>
        <p:txBody>
          <a:bodyPr>
            <a:normAutofit fontScale="92500" lnSpcReduction="20000"/>
          </a:bodyPr>
          <a:lstStyle/>
          <a:p>
            <a:r>
              <a:rPr lang="en-IE" sz="3000" dirty="0" smtClean="0">
                <a:cs typeface="Calibri" pitchFamily="34" charset="0"/>
              </a:rPr>
              <a:t>The distracters must:</a:t>
            </a:r>
          </a:p>
          <a:p>
            <a:pPr lvl="1"/>
            <a:r>
              <a:rPr lang="en-IE" sz="3000" dirty="0" smtClean="0">
                <a:cs typeface="Calibri" pitchFamily="34" charset="0"/>
              </a:rPr>
              <a:t>Be plausible but incorrect</a:t>
            </a:r>
          </a:p>
          <a:p>
            <a:pPr lvl="1"/>
            <a:r>
              <a:rPr lang="en-IE" sz="3000" dirty="0" smtClean="0">
                <a:cs typeface="Calibri" pitchFamily="34" charset="0"/>
              </a:rPr>
              <a:t>Be real</a:t>
            </a:r>
          </a:p>
          <a:p>
            <a:pPr lvl="1"/>
            <a:r>
              <a:rPr lang="en-IE" sz="3000" dirty="0" smtClean="0">
                <a:cs typeface="Calibri" pitchFamily="34" charset="0"/>
              </a:rPr>
              <a:t>Be similar in content, language, length and style to the key</a:t>
            </a:r>
          </a:p>
          <a:p>
            <a:pPr lvl="1"/>
            <a:r>
              <a:rPr lang="en-IE" sz="3000" dirty="0" smtClean="0">
                <a:cs typeface="Calibri" pitchFamily="34" charset="0"/>
              </a:rPr>
              <a:t>Not repeat words from the stem</a:t>
            </a:r>
          </a:p>
          <a:p>
            <a:pPr lvl="1"/>
            <a:r>
              <a:rPr lang="en-IE" sz="3000" dirty="0" smtClean="0">
                <a:cs typeface="Calibri" pitchFamily="34" charset="0"/>
              </a:rPr>
              <a:t>Be mutually exclusive; no overlap</a:t>
            </a:r>
          </a:p>
          <a:p>
            <a:pPr lvl="1"/>
            <a:r>
              <a:rPr lang="en-IE" sz="3000" dirty="0" smtClean="0">
                <a:cs typeface="Calibri" pitchFamily="34" charset="0"/>
              </a:rPr>
              <a:t>Not include ‘all of the above’ or ‘none of the above’</a:t>
            </a:r>
          </a:p>
          <a:p>
            <a:pPr lvl="1"/>
            <a:r>
              <a:rPr lang="en-US" sz="3000" dirty="0">
                <a:solidFill>
                  <a:schemeClr val="accent6"/>
                </a:solidFill>
                <a:cs typeface="Times New Roman" pitchFamily="18" charset="0"/>
              </a:rPr>
              <a:t>Avoid determiners like “always” or “never”</a:t>
            </a:r>
          </a:p>
          <a:p>
            <a:pPr lvl="1"/>
            <a:endParaRPr lang="en-IE" sz="2800" dirty="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US" smtClean="0"/>
              <a:t>Copyright © 2011 Prometric. All rights reserved.</a:t>
            </a:r>
            <a:endParaRPr lang="en-US" dirty="0"/>
          </a:p>
        </p:txBody>
      </p:sp>
      <p:sp>
        <p:nvSpPr>
          <p:cNvPr id="5" name="Slide Number Placeholder 4"/>
          <p:cNvSpPr>
            <a:spLocks noGrp="1"/>
          </p:cNvSpPr>
          <p:nvPr>
            <p:ph type="sldNum" sz="quarter" idx="12"/>
          </p:nvPr>
        </p:nvSpPr>
        <p:spPr/>
        <p:txBody>
          <a:bodyPr/>
          <a:lstStyle/>
          <a:p>
            <a:fld id="{68F04F4A-9B62-4E2F-8EBB-28417026AC91}" type="slidenum">
              <a:rPr lang="en-US" smtClean="0"/>
              <a:pPr/>
              <a:t>13</a:t>
            </a:fld>
            <a:endParaRPr lang="en-US"/>
          </a:p>
        </p:txBody>
      </p:sp>
    </p:spTree>
    <p:extLst>
      <p:ext uri="{BB962C8B-B14F-4D97-AF65-F5344CB8AC3E}">
        <p14:creationId xmlns:p14="http://schemas.microsoft.com/office/powerpoint/2010/main" val="1699530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par>
                          <p:cTn id="33" fill="hold">
                            <p:stCondLst>
                              <p:cond delay="3000"/>
                            </p:stCondLst>
                            <p:childTnLst>
                              <p:par>
                                <p:cTn id="34" presetID="10" presetClass="entr" presetSubtype="0" fill="hold"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3500"/>
                            </p:stCondLst>
                            <p:childTnLst>
                              <p:par>
                                <p:cTn id="38" presetID="10" presetClass="entr" presetSubtype="0" fill="hold"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5613" y="1004888"/>
            <a:ext cx="8255000" cy="741362"/>
          </a:xfrm>
        </p:spPr>
        <p:txBody>
          <a:bodyPr>
            <a:normAutofit fontScale="90000"/>
          </a:bodyPr>
          <a:lstStyle/>
          <a:p>
            <a:r>
              <a:rPr lang="en-US" sz="3600" b="1" dirty="0" smtClean="0">
                <a:solidFill>
                  <a:srgbClr val="00B050"/>
                </a:solidFill>
                <a:effectLst/>
              </a:rPr>
              <a:t>Flaw: </a:t>
            </a:r>
            <a:r>
              <a:rPr lang="en-US" sz="3600" b="0" dirty="0" smtClean="0">
                <a:solidFill>
                  <a:srgbClr val="00B050"/>
                </a:solidFill>
                <a:effectLst/>
              </a:rPr>
              <a:t>Non-specific or non-directed stem</a:t>
            </a:r>
            <a:r>
              <a:rPr lang="en-US" sz="3200" b="0" dirty="0" smtClean="0">
                <a:effectLst/>
              </a:rPr>
              <a:t/>
            </a:r>
            <a:br>
              <a:rPr lang="en-US" sz="3200" b="0" dirty="0" smtClean="0">
                <a:effectLst/>
              </a:rPr>
            </a:br>
            <a:r>
              <a:rPr lang="en-US" sz="2800" dirty="0" smtClean="0">
                <a:effectLst/>
              </a:rPr>
              <a:t/>
            </a:r>
            <a:br>
              <a:rPr lang="en-US" sz="2800" dirty="0" smtClean="0">
                <a:effectLst/>
              </a:rPr>
            </a:br>
            <a:endParaRPr lang="en-US" sz="2800" dirty="0" smtClean="0">
              <a:effectLst/>
            </a:endParaRPr>
          </a:p>
        </p:txBody>
      </p:sp>
      <p:sp>
        <p:nvSpPr>
          <p:cNvPr id="19459" name="Rectangle 3"/>
          <p:cNvSpPr>
            <a:spLocks noGrp="1" noChangeArrowheads="1"/>
          </p:cNvSpPr>
          <p:nvPr>
            <p:ph type="body" idx="1"/>
          </p:nvPr>
        </p:nvSpPr>
        <p:spPr>
          <a:xfrm>
            <a:off x="179388" y="1854200"/>
            <a:ext cx="8672512" cy="4406900"/>
          </a:xfrm>
        </p:spPr>
        <p:txBody>
          <a:bodyPr>
            <a:normAutofit/>
          </a:bodyPr>
          <a:lstStyle/>
          <a:p>
            <a:pPr marL="400050" lvl="1" indent="0">
              <a:buNone/>
            </a:pPr>
            <a:r>
              <a:rPr lang="en-US" sz="2800" b="1" dirty="0" smtClean="0"/>
              <a:t>1. </a:t>
            </a:r>
            <a:r>
              <a:rPr lang="en-IE" sz="2800" i="1" dirty="0">
                <a:cs typeface="Calibri" pitchFamily="34" charset="0"/>
              </a:rPr>
              <a:t>Greater Manchester is:</a:t>
            </a:r>
          </a:p>
          <a:p>
            <a:pPr marL="800100" lvl="2" indent="0">
              <a:buNone/>
            </a:pPr>
            <a:r>
              <a:rPr lang="en-IE" sz="2800" i="1" dirty="0">
                <a:cs typeface="Calibri" pitchFamily="34" charset="0"/>
              </a:rPr>
              <a:t>A) One of the 39 counties in England</a:t>
            </a:r>
          </a:p>
          <a:p>
            <a:pPr marL="800100" lvl="2" indent="0">
              <a:buNone/>
            </a:pPr>
            <a:r>
              <a:rPr lang="en-IE" sz="2800" i="1" dirty="0">
                <a:cs typeface="Calibri" pitchFamily="34" charset="0"/>
              </a:rPr>
              <a:t>B) A large county in the North West</a:t>
            </a:r>
          </a:p>
          <a:p>
            <a:pPr marL="800100" lvl="2" indent="0">
              <a:buNone/>
            </a:pPr>
            <a:r>
              <a:rPr lang="en-IE" sz="2800" i="1" dirty="0">
                <a:cs typeface="Calibri" pitchFamily="34" charset="0"/>
              </a:rPr>
              <a:t>C) Formerly part of Lancashire</a:t>
            </a:r>
          </a:p>
          <a:p>
            <a:pPr marL="800100" lvl="2" indent="0">
              <a:buNone/>
            </a:pPr>
            <a:r>
              <a:rPr lang="en-IE" sz="2800" i="1" dirty="0">
                <a:cs typeface="Calibri" pitchFamily="34" charset="0"/>
              </a:rPr>
              <a:t>D) The home of no professional sports team</a:t>
            </a:r>
          </a:p>
          <a:p>
            <a:pPr marL="0" indent="0">
              <a:lnSpc>
                <a:spcPct val="90000"/>
              </a:lnSpc>
              <a:buFontTx/>
              <a:buNone/>
            </a:pPr>
            <a:endParaRPr lang="en-US" sz="2400" dirty="0" smtClean="0">
              <a:solidFill>
                <a:srgbClr val="000099"/>
              </a:solidFill>
            </a:endParaRPr>
          </a:p>
          <a:p>
            <a:pPr marL="0" indent="0">
              <a:lnSpc>
                <a:spcPct val="90000"/>
              </a:lnSpc>
              <a:buNone/>
            </a:pPr>
            <a:r>
              <a:rPr lang="en-US" sz="2400" b="1" dirty="0" smtClean="0">
                <a:solidFill>
                  <a:srgbClr val="0070C0"/>
                </a:solidFill>
              </a:rPr>
              <a:t>Remember</a:t>
            </a:r>
            <a:r>
              <a:rPr lang="en-US" sz="2400" dirty="0" smtClean="0">
                <a:solidFill>
                  <a:srgbClr val="0070C0"/>
                </a:solidFill>
              </a:rPr>
              <a:t>: </a:t>
            </a:r>
            <a:r>
              <a:rPr lang="en-US" sz="2400" dirty="0">
                <a:solidFill>
                  <a:srgbClr val="0070C0"/>
                </a:solidFill>
              </a:rPr>
              <a:t>Unfocused stems do not provide candidates with enough information to formulate a response before reading the choices. </a:t>
            </a:r>
            <a:endParaRPr lang="en-US" sz="2400" dirty="0" smtClean="0">
              <a:solidFill>
                <a:srgbClr val="000099"/>
              </a:solidFill>
            </a:endParaRPr>
          </a:p>
        </p:txBody>
      </p:sp>
    </p:spTree>
    <p:extLst>
      <p:ext uri="{BB962C8B-B14F-4D97-AF65-F5344CB8AC3E}">
        <p14:creationId xmlns:p14="http://schemas.microsoft.com/office/powerpoint/2010/main" val="26229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ppt_x"/>
                                          </p:val>
                                        </p:tav>
                                        <p:tav tm="100000">
                                          <p:val>
                                            <p:strVal val="#ppt_x"/>
                                          </p:val>
                                        </p:tav>
                                      </p:tavLst>
                                    </p:anim>
                                    <p:anim calcmode="lin" valueType="num">
                                      <p:cBhvr additive="base">
                                        <p:cTn id="8" dur="500" fill="hold"/>
                                        <p:tgtEl>
                                          <p:spTgt spid="194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9459">
                                            <p:txEl>
                                              <p:pRg st="6" end="6"/>
                                            </p:txEl>
                                          </p:spTgt>
                                        </p:tgtEl>
                                        <p:attrNameLst>
                                          <p:attrName>style.visibility</p:attrName>
                                        </p:attrNameLst>
                                      </p:cBhvr>
                                      <p:to>
                                        <p:strVal val="visible"/>
                                      </p:to>
                                    </p:set>
                                    <p:animEffect transition="in" filter="fade">
                                      <p:cBhvr>
                                        <p:cTn id="13" dur="500"/>
                                        <p:tgtEl>
                                          <p:spTgt spid="194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792162"/>
          </a:xfrm>
        </p:spPr>
        <p:txBody>
          <a:bodyPr>
            <a:normAutofit/>
          </a:bodyPr>
          <a:lstStyle/>
          <a:p>
            <a:r>
              <a:rPr lang="en-IE" sz="3200" dirty="0" smtClean="0">
                <a:solidFill>
                  <a:schemeClr val="accent1"/>
                </a:solidFill>
                <a:latin typeface="+mn-lt"/>
                <a:cs typeface="Calibri" pitchFamily="34" charset="0"/>
              </a:rPr>
              <a:t>Flaw: Heterogeneous Options</a:t>
            </a:r>
            <a:endParaRPr lang="en-IE" sz="3200" dirty="0">
              <a:solidFill>
                <a:schemeClr val="accent1"/>
              </a:solidFill>
              <a:latin typeface="+mn-lt"/>
              <a:cs typeface="Calibri" pitchFamily="34" charset="0"/>
            </a:endParaRPr>
          </a:p>
        </p:txBody>
      </p:sp>
      <p:sp>
        <p:nvSpPr>
          <p:cNvPr id="3" name="Content Placeholder 2"/>
          <p:cNvSpPr>
            <a:spLocks noGrp="1"/>
          </p:cNvSpPr>
          <p:nvPr>
            <p:ph idx="1"/>
          </p:nvPr>
        </p:nvSpPr>
        <p:spPr/>
        <p:txBody>
          <a:bodyPr>
            <a:normAutofit/>
          </a:bodyPr>
          <a:lstStyle/>
          <a:p>
            <a:r>
              <a:rPr lang="en-IE" sz="2800" dirty="0" smtClean="0">
                <a:cs typeface="Calibri" pitchFamily="34" charset="0"/>
              </a:rPr>
              <a:t>When one or more options is radically different in content or form from the other options</a:t>
            </a:r>
          </a:p>
          <a:p>
            <a:endParaRPr lang="en-IE" sz="2800" dirty="0" smtClean="0">
              <a:cs typeface="Calibri" pitchFamily="34" charset="0"/>
            </a:endParaRPr>
          </a:p>
          <a:p>
            <a:pPr marL="400050" lvl="1" indent="0">
              <a:buNone/>
            </a:pPr>
            <a:r>
              <a:rPr lang="en-IE" sz="2800" i="1" dirty="0">
                <a:cs typeface="Calibri" pitchFamily="34" charset="0"/>
              </a:rPr>
              <a:t>After surgery, compression bandages are used:</a:t>
            </a:r>
          </a:p>
          <a:p>
            <a:pPr marL="914400" lvl="1" indent="-514350">
              <a:buAutoNum type="alphaUcParenR"/>
            </a:pPr>
            <a:r>
              <a:rPr lang="en-IE" sz="2800" i="1" dirty="0">
                <a:cs typeface="Calibri" pitchFamily="34" charset="0"/>
              </a:rPr>
              <a:t>Very frequently</a:t>
            </a:r>
          </a:p>
          <a:p>
            <a:pPr marL="914400" lvl="1" indent="-514350">
              <a:buAutoNum type="alphaUcParenR"/>
            </a:pPr>
            <a:r>
              <a:rPr lang="en-IE" sz="2800" i="1" dirty="0">
                <a:cs typeface="Calibri" pitchFamily="34" charset="0"/>
              </a:rPr>
              <a:t>Very infrequently</a:t>
            </a:r>
          </a:p>
          <a:p>
            <a:pPr marL="914400" lvl="1" indent="-514350">
              <a:buAutoNum type="alphaUcParenR"/>
            </a:pPr>
            <a:r>
              <a:rPr lang="en-IE" sz="2800" i="1" dirty="0">
                <a:cs typeface="Calibri" pitchFamily="34" charset="0"/>
              </a:rPr>
              <a:t>To prevent haematoma*</a:t>
            </a:r>
          </a:p>
          <a:p>
            <a:pPr marL="914400" lvl="1" indent="-514350">
              <a:buAutoNum type="alphaUcParenR"/>
            </a:pPr>
            <a:r>
              <a:rPr lang="en-IE" sz="2800" i="1" dirty="0">
                <a:cs typeface="Calibri" pitchFamily="34" charset="0"/>
              </a:rPr>
              <a:t>To prevent gangrene</a:t>
            </a:r>
          </a:p>
          <a:p>
            <a:endParaRPr lang="en-IE" sz="2800" dirty="0" smtClean="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US" smtClean="0"/>
              <a:t>Copyright © 2011 Prometric. All rights reserved.</a:t>
            </a:r>
            <a:endParaRPr lang="en-US" dirty="0"/>
          </a:p>
        </p:txBody>
      </p:sp>
      <p:sp>
        <p:nvSpPr>
          <p:cNvPr id="5" name="Slide Number Placeholder 4"/>
          <p:cNvSpPr>
            <a:spLocks noGrp="1"/>
          </p:cNvSpPr>
          <p:nvPr>
            <p:ph type="sldNum" sz="quarter" idx="12"/>
          </p:nvPr>
        </p:nvSpPr>
        <p:spPr/>
        <p:txBody>
          <a:bodyPr/>
          <a:lstStyle/>
          <a:p>
            <a:fld id="{68F04F4A-9B62-4E2F-8EBB-28417026AC91}" type="slidenum">
              <a:rPr lang="en-US" smtClean="0"/>
              <a:pPr/>
              <a:t>15</a:t>
            </a:fld>
            <a:endParaRPr lang="en-US"/>
          </a:p>
        </p:txBody>
      </p:sp>
    </p:spTree>
    <p:extLst>
      <p:ext uri="{BB962C8B-B14F-4D97-AF65-F5344CB8AC3E}">
        <p14:creationId xmlns:p14="http://schemas.microsoft.com/office/powerpoint/2010/main" val="638448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792162"/>
          </a:xfrm>
        </p:spPr>
        <p:txBody>
          <a:bodyPr>
            <a:normAutofit/>
          </a:bodyPr>
          <a:lstStyle/>
          <a:p>
            <a:r>
              <a:rPr lang="en-IE" sz="3200" dirty="0" smtClean="0">
                <a:solidFill>
                  <a:schemeClr val="accent1"/>
                </a:solidFill>
                <a:latin typeface="+mn-lt"/>
                <a:cs typeface="Calibri" pitchFamily="34" charset="0"/>
              </a:rPr>
              <a:t>Flaw: Conspicuous Key</a:t>
            </a:r>
            <a:endParaRPr lang="en-IE" sz="3200" dirty="0">
              <a:solidFill>
                <a:schemeClr val="accent1"/>
              </a:solidFill>
              <a:latin typeface="+mn-lt"/>
              <a:cs typeface="Calibri" pitchFamily="34" charset="0"/>
            </a:endParaRPr>
          </a:p>
        </p:txBody>
      </p:sp>
      <p:sp>
        <p:nvSpPr>
          <p:cNvPr id="3" name="Content Placeholder 2"/>
          <p:cNvSpPr>
            <a:spLocks noGrp="1"/>
          </p:cNvSpPr>
          <p:nvPr>
            <p:ph idx="1"/>
          </p:nvPr>
        </p:nvSpPr>
        <p:spPr>
          <a:xfrm>
            <a:off x="457200" y="1447800"/>
            <a:ext cx="8229600" cy="4297363"/>
          </a:xfrm>
        </p:spPr>
        <p:txBody>
          <a:bodyPr>
            <a:normAutofit/>
          </a:bodyPr>
          <a:lstStyle/>
          <a:p>
            <a:pPr>
              <a:lnSpc>
                <a:spcPts val="2400"/>
              </a:lnSpc>
            </a:pPr>
            <a:r>
              <a:rPr lang="en-CA" sz="2800" dirty="0" smtClean="0">
                <a:cs typeface="Calibri" pitchFamily="34" charset="0"/>
              </a:rPr>
              <a:t>The </a:t>
            </a:r>
            <a:r>
              <a:rPr lang="en-CA" sz="2800" dirty="0">
                <a:cs typeface="Calibri" pitchFamily="34" charset="0"/>
              </a:rPr>
              <a:t>key to an item should not be considerably longer, shorter, more detailed, or stated in more technical language than any of the other </a:t>
            </a:r>
            <a:r>
              <a:rPr lang="en-CA" sz="2800" dirty="0" smtClean="0">
                <a:cs typeface="Calibri" pitchFamily="34" charset="0"/>
              </a:rPr>
              <a:t>options</a:t>
            </a:r>
          </a:p>
          <a:p>
            <a:pPr marL="0" indent="0">
              <a:lnSpc>
                <a:spcPts val="2400"/>
              </a:lnSpc>
              <a:buNone/>
            </a:pPr>
            <a:endParaRPr lang="en-CA" sz="2800" dirty="0" smtClean="0">
              <a:cs typeface="Calibri" pitchFamily="34" charset="0"/>
            </a:endParaRPr>
          </a:p>
          <a:p>
            <a:pPr marL="400050" lvl="1" indent="0">
              <a:lnSpc>
                <a:spcPts val="2400"/>
              </a:lnSpc>
              <a:buNone/>
            </a:pPr>
            <a:r>
              <a:rPr lang="en-CA" sz="2800" i="1" dirty="0" smtClean="0">
                <a:cs typeface="Calibri" pitchFamily="34" charset="0"/>
              </a:rPr>
              <a:t>In tennis, a topspin grip is used to make the ball:</a:t>
            </a:r>
            <a:endParaRPr lang="en-CA" sz="2800" i="1" dirty="0">
              <a:cs typeface="Calibri" pitchFamily="34" charset="0"/>
            </a:endParaRPr>
          </a:p>
          <a:p>
            <a:pPr marL="914400" lvl="1" indent="-514350">
              <a:buAutoNum type="alphaUcParenR"/>
            </a:pPr>
            <a:r>
              <a:rPr lang="en-IE" sz="2800" i="1" dirty="0" smtClean="0">
                <a:cs typeface="Calibri" pitchFamily="34" charset="0"/>
              </a:rPr>
              <a:t>Faster</a:t>
            </a:r>
            <a:endParaRPr lang="en-IE" sz="2800" i="1" dirty="0">
              <a:cs typeface="Calibri" pitchFamily="34" charset="0"/>
            </a:endParaRPr>
          </a:p>
          <a:p>
            <a:pPr marL="914400" lvl="1" indent="-514350">
              <a:buAutoNum type="alphaUcParenR"/>
            </a:pPr>
            <a:r>
              <a:rPr lang="en-IE" sz="2800" i="1" dirty="0" smtClean="0">
                <a:cs typeface="Calibri" pitchFamily="34" charset="0"/>
              </a:rPr>
              <a:t>Slower</a:t>
            </a:r>
            <a:endParaRPr lang="en-IE" sz="2800" i="1" dirty="0">
              <a:cs typeface="Calibri" pitchFamily="34" charset="0"/>
            </a:endParaRPr>
          </a:p>
          <a:p>
            <a:pPr marL="914400" lvl="1" indent="-514350">
              <a:buFont typeface="Arial" pitchFamily="34" charset="0"/>
              <a:buAutoNum type="alphaUcParenR"/>
            </a:pPr>
            <a:r>
              <a:rPr lang="en-CA" sz="2800" i="1" dirty="0">
                <a:cs typeface="Calibri" pitchFamily="34" charset="0"/>
              </a:rPr>
              <a:t>Rotate more frequently as it </a:t>
            </a:r>
            <a:r>
              <a:rPr lang="en-CA" sz="2800" i="1" dirty="0" smtClean="0">
                <a:cs typeface="Calibri" pitchFamily="34" charset="0"/>
              </a:rPr>
              <a:t>moves </a:t>
            </a:r>
            <a:r>
              <a:rPr lang="en-CA" sz="2800" i="1" dirty="0">
                <a:cs typeface="Calibri" pitchFamily="34" charset="0"/>
              </a:rPr>
              <a:t>through the </a:t>
            </a:r>
            <a:r>
              <a:rPr lang="en-CA" sz="2800" i="1" dirty="0" smtClean="0">
                <a:cs typeface="Calibri" pitchFamily="34" charset="0"/>
              </a:rPr>
              <a:t>air</a:t>
            </a:r>
            <a:r>
              <a:rPr lang="en-IE" sz="2800" i="1" dirty="0" smtClean="0">
                <a:cs typeface="Calibri" pitchFamily="34" charset="0"/>
              </a:rPr>
              <a:t>*</a:t>
            </a:r>
            <a:endParaRPr lang="en-IE" sz="2800" i="1" dirty="0">
              <a:cs typeface="Calibri" pitchFamily="34" charset="0"/>
            </a:endParaRPr>
          </a:p>
          <a:p>
            <a:pPr marL="914400" lvl="1" indent="-514350">
              <a:buAutoNum type="alphaUcParenR"/>
            </a:pPr>
            <a:r>
              <a:rPr lang="en-IE" sz="2800" i="1" dirty="0" smtClean="0">
                <a:cs typeface="Calibri" pitchFamily="34" charset="0"/>
              </a:rPr>
              <a:t>Bounce</a:t>
            </a:r>
            <a:endParaRPr lang="en-IE" sz="2800" i="1" dirty="0">
              <a:cs typeface="Calibri" pitchFamily="34" charset="0"/>
            </a:endParaRPr>
          </a:p>
          <a:p>
            <a:pPr>
              <a:lnSpc>
                <a:spcPts val="2400"/>
              </a:lnSpc>
            </a:pPr>
            <a:endParaRPr lang="en-CA" sz="1200" dirty="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US" smtClean="0"/>
              <a:t>Copyright © 2011 Prometric. All rights reserved.</a:t>
            </a:r>
            <a:endParaRPr lang="en-US" dirty="0"/>
          </a:p>
        </p:txBody>
      </p:sp>
      <p:sp>
        <p:nvSpPr>
          <p:cNvPr id="5" name="Slide Number Placeholder 4"/>
          <p:cNvSpPr>
            <a:spLocks noGrp="1"/>
          </p:cNvSpPr>
          <p:nvPr>
            <p:ph type="sldNum" sz="quarter" idx="12"/>
          </p:nvPr>
        </p:nvSpPr>
        <p:spPr/>
        <p:txBody>
          <a:bodyPr/>
          <a:lstStyle/>
          <a:p>
            <a:fld id="{68F04F4A-9B62-4E2F-8EBB-28417026AC91}" type="slidenum">
              <a:rPr lang="en-US" smtClean="0"/>
              <a:pPr/>
              <a:t>16</a:t>
            </a:fld>
            <a:endParaRPr lang="en-US"/>
          </a:p>
        </p:txBody>
      </p:sp>
    </p:spTree>
    <p:extLst>
      <p:ext uri="{BB962C8B-B14F-4D97-AF65-F5344CB8AC3E}">
        <p14:creationId xmlns:p14="http://schemas.microsoft.com/office/powerpoint/2010/main" val="425264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0" dirty="0" smtClean="0">
                <a:latin typeface="Calibri" pitchFamily="34" charset="0"/>
                <a:cs typeface="Calibri" pitchFamily="34" charset="0"/>
              </a:rPr>
              <a:t>Questions</a:t>
            </a:r>
            <a:endParaRPr lang="en-IE" sz="3200" b="0" dirty="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US" smtClean="0"/>
              <a:t>Copyright © 2011 Prometric. All rights reserved.</a:t>
            </a:r>
            <a:endParaRPr lang="en-US" dirty="0"/>
          </a:p>
        </p:txBody>
      </p:sp>
      <p:sp>
        <p:nvSpPr>
          <p:cNvPr id="5" name="Slide Number Placeholder 4"/>
          <p:cNvSpPr>
            <a:spLocks noGrp="1"/>
          </p:cNvSpPr>
          <p:nvPr>
            <p:ph type="sldNum" sz="quarter" idx="12"/>
          </p:nvPr>
        </p:nvSpPr>
        <p:spPr/>
        <p:txBody>
          <a:bodyPr/>
          <a:lstStyle/>
          <a:p>
            <a:fld id="{68F04F4A-9B62-4E2F-8EBB-28417026AC91}" type="slidenum">
              <a:rPr lang="en-US" smtClean="0"/>
              <a:pPr/>
              <a:t>17</a:t>
            </a:fld>
            <a:endParaRPr 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5638" y="1619250"/>
            <a:ext cx="2752725" cy="361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4433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4098"/>
                                        </p:tgtEl>
                                        <p:attrNameLst>
                                          <p:attrName>style.visibility</p:attrName>
                                        </p:attrNameLst>
                                      </p:cBhvr>
                                      <p:to>
                                        <p:strVal val="visible"/>
                                      </p:to>
                                    </p:set>
                                    <p:animEffect transition="in" filter="fade">
                                      <p:cBhvr>
                                        <p:cTn id="11" dur="2000"/>
                                        <p:tgtEl>
                                          <p:spTgt spid="4098"/>
                                        </p:tgtEl>
                                      </p:cBhvr>
                                    </p:animEffect>
                                    <p:anim calcmode="lin" valueType="num">
                                      <p:cBhvr>
                                        <p:cTn id="12" dur="2000" fill="hold"/>
                                        <p:tgtEl>
                                          <p:spTgt spid="4098"/>
                                        </p:tgtEl>
                                        <p:attrNameLst>
                                          <p:attrName>ppt_w</p:attrName>
                                        </p:attrNameLst>
                                      </p:cBhvr>
                                      <p:tavLst>
                                        <p:tav tm="0" fmla="#ppt_w*sin(2.5*pi*$)">
                                          <p:val>
                                            <p:fltVal val="0"/>
                                          </p:val>
                                        </p:tav>
                                        <p:tav tm="100000">
                                          <p:val>
                                            <p:fltVal val="1"/>
                                          </p:val>
                                        </p:tav>
                                      </p:tavLst>
                                    </p:anim>
                                    <p:anim calcmode="lin" valueType="num">
                                      <p:cBhvr>
                                        <p:cTn id="13" dur="2000" fill="hold"/>
                                        <p:tgtEl>
                                          <p:spTgt spid="40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274638"/>
            <a:ext cx="7162800" cy="792162"/>
          </a:xfrm>
        </p:spPr>
        <p:txBody>
          <a:bodyPr>
            <a:normAutofit/>
          </a:bodyPr>
          <a:lstStyle/>
          <a:p>
            <a:pPr algn="ctr" eaLnBrk="1" hangingPunct="1"/>
            <a:r>
              <a:rPr lang="en-US" sz="2400" dirty="0" smtClean="0"/>
              <a:t>Two Main Considerations in Test Development</a:t>
            </a:r>
          </a:p>
        </p:txBody>
      </p:sp>
      <p:sp>
        <p:nvSpPr>
          <p:cNvPr id="668675" name="Rectangle 3"/>
          <p:cNvSpPr>
            <a:spLocks noGrp="1" noChangeArrowheads="1"/>
          </p:cNvSpPr>
          <p:nvPr>
            <p:ph type="body" idx="1"/>
          </p:nvPr>
        </p:nvSpPr>
        <p:spPr>
          <a:xfrm>
            <a:off x="152400" y="1066800"/>
            <a:ext cx="8991600" cy="4953000"/>
          </a:xfrm>
        </p:spPr>
        <p:txBody>
          <a:bodyPr>
            <a:normAutofit fontScale="85000" lnSpcReduction="20000"/>
          </a:bodyPr>
          <a:lstStyle/>
          <a:p>
            <a:pPr marL="0" indent="0">
              <a:lnSpc>
                <a:spcPct val="110000"/>
              </a:lnSpc>
              <a:spcBef>
                <a:spcPct val="0"/>
              </a:spcBef>
              <a:buFontTx/>
              <a:buNone/>
              <a:defRPr/>
            </a:pPr>
            <a:endParaRPr lang="en-US" sz="1800" dirty="0" smtClean="0">
              <a:effectLst>
                <a:outerShdw blurRad="38100" dist="38100" dir="2700000" algn="tl">
                  <a:srgbClr val="C0C0C0"/>
                </a:outerShdw>
              </a:effectLst>
            </a:endParaRPr>
          </a:p>
          <a:p>
            <a:pPr marL="0" indent="0">
              <a:lnSpc>
                <a:spcPct val="110000"/>
              </a:lnSpc>
              <a:spcBef>
                <a:spcPct val="0"/>
              </a:spcBef>
              <a:buFontTx/>
              <a:buNone/>
              <a:defRPr/>
            </a:pPr>
            <a:r>
              <a:rPr lang="en-US" sz="2800" b="1" dirty="0" smtClean="0">
                <a:solidFill>
                  <a:schemeClr val="accent3">
                    <a:lumMod val="50000"/>
                  </a:schemeClr>
                </a:solidFill>
              </a:rPr>
              <a:t>Validity</a:t>
            </a:r>
          </a:p>
          <a:p>
            <a:pPr marL="0" indent="0">
              <a:lnSpc>
                <a:spcPct val="110000"/>
              </a:lnSpc>
              <a:spcBef>
                <a:spcPct val="0"/>
              </a:spcBef>
              <a:buFontTx/>
              <a:buNone/>
              <a:defRPr/>
            </a:pPr>
            <a:endParaRPr lang="en-US" sz="2800" b="1" dirty="0" smtClean="0">
              <a:solidFill>
                <a:schemeClr val="accent2"/>
              </a:solidFill>
              <a:effectLst>
                <a:outerShdw blurRad="38100" dist="38100" dir="2700000" algn="tl">
                  <a:srgbClr val="C0C0C0"/>
                </a:outerShdw>
              </a:effectLst>
            </a:endParaRPr>
          </a:p>
          <a:p>
            <a:pPr marL="0" indent="0">
              <a:lnSpc>
                <a:spcPct val="110000"/>
              </a:lnSpc>
              <a:spcBef>
                <a:spcPct val="0"/>
              </a:spcBef>
              <a:buFontTx/>
              <a:buNone/>
              <a:defRPr/>
            </a:pPr>
            <a:r>
              <a:rPr lang="en-US" sz="2800" dirty="0" smtClean="0">
                <a:effectLst>
                  <a:outerShdw blurRad="38100" dist="38100" dir="2700000" algn="tl">
                    <a:srgbClr val="C0C0C0"/>
                  </a:outerShdw>
                </a:effectLst>
              </a:rPr>
              <a:t>“</a:t>
            </a:r>
            <a:r>
              <a:rPr lang="en-US" sz="3000" dirty="0" smtClean="0"/>
              <a:t>Validity refers to the </a:t>
            </a:r>
            <a:r>
              <a:rPr lang="en-US" sz="3000" b="1" dirty="0" smtClean="0"/>
              <a:t>degree</a:t>
            </a:r>
            <a:r>
              <a:rPr lang="en-US" sz="3000" dirty="0" smtClean="0"/>
              <a:t> to which </a:t>
            </a:r>
            <a:r>
              <a:rPr lang="en-US" sz="3000" b="1" dirty="0" smtClean="0"/>
              <a:t>evidence</a:t>
            </a:r>
            <a:r>
              <a:rPr lang="en-US" sz="3000" dirty="0" smtClean="0"/>
              <a:t> and </a:t>
            </a:r>
            <a:r>
              <a:rPr lang="en-US" sz="3000" b="1" dirty="0" smtClean="0"/>
              <a:t>theory</a:t>
            </a:r>
            <a:r>
              <a:rPr lang="en-US" sz="3000" dirty="0" smtClean="0"/>
              <a:t> support the </a:t>
            </a:r>
            <a:r>
              <a:rPr lang="en-US" sz="3000" b="1" dirty="0" smtClean="0"/>
              <a:t>interpretations</a:t>
            </a:r>
            <a:r>
              <a:rPr lang="en-US" sz="3000" dirty="0" smtClean="0"/>
              <a:t> of test scores for proposed  uses of tests.  Validity is, therefore, the most fundamental considerations in developing tests and evaluating tests.”</a:t>
            </a:r>
            <a:br>
              <a:rPr lang="en-US" sz="3000" dirty="0" smtClean="0"/>
            </a:br>
            <a:r>
              <a:rPr lang="en-US" sz="3000" dirty="0" smtClean="0"/>
              <a:t> (</a:t>
            </a:r>
            <a:r>
              <a:rPr lang="en-US" sz="3000" i="1" dirty="0" smtClean="0"/>
              <a:t>APA Standards</a:t>
            </a:r>
            <a:r>
              <a:rPr lang="en-US" sz="3000" dirty="0" smtClean="0"/>
              <a:t>, 2014, p. 11)</a:t>
            </a:r>
          </a:p>
          <a:p>
            <a:pPr marL="0" indent="0">
              <a:lnSpc>
                <a:spcPct val="110000"/>
              </a:lnSpc>
              <a:spcBef>
                <a:spcPct val="0"/>
              </a:spcBef>
              <a:buFontTx/>
              <a:buNone/>
              <a:defRPr/>
            </a:pPr>
            <a:endParaRPr lang="en-US" sz="1800" dirty="0" smtClean="0">
              <a:solidFill>
                <a:schemeClr val="accent2"/>
              </a:solidFill>
              <a:effectLst>
                <a:outerShdw blurRad="38100" dist="38100" dir="2700000" algn="tl">
                  <a:srgbClr val="C0C0C0"/>
                </a:outerShdw>
              </a:effectLst>
            </a:endParaRPr>
          </a:p>
          <a:p>
            <a:pPr marL="0" indent="0">
              <a:lnSpc>
                <a:spcPct val="110000"/>
              </a:lnSpc>
              <a:spcBef>
                <a:spcPct val="0"/>
              </a:spcBef>
              <a:buFontTx/>
              <a:buNone/>
              <a:defRPr/>
            </a:pPr>
            <a:r>
              <a:rPr lang="en-US" sz="2800" b="1" dirty="0" smtClean="0">
                <a:solidFill>
                  <a:schemeClr val="accent3">
                    <a:lumMod val="50000"/>
                  </a:schemeClr>
                </a:solidFill>
              </a:rPr>
              <a:t>Reliability</a:t>
            </a:r>
          </a:p>
          <a:p>
            <a:pPr marL="0" indent="0">
              <a:lnSpc>
                <a:spcPct val="110000"/>
              </a:lnSpc>
              <a:spcBef>
                <a:spcPct val="0"/>
              </a:spcBef>
              <a:buFontTx/>
              <a:buNone/>
              <a:defRPr/>
            </a:pPr>
            <a:endParaRPr lang="en-US" sz="3000" b="1" dirty="0">
              <a:solidFill>
                <a:schemeClr val="accent2"/>
              </a:solidFill>
            </a:endParaRPr>
          </a:p>
          <a:p>
            <a:pPr marL="0" indent="0">
              <a:lnSpc>
                <a:spcPct val="110000"/>
              </a:lnSpc>
              <a:spcBef>
                <a:spcPct val="0"/>
              </a:spcBef>
              <a:buFontTx/>
              <a:buNone/>
              <a:defRPr/>
            </a:pPr>
            <a:r>
              <a:rPr lang="en-US" sz="3000" dirty="0" smtClean="0"/>
              <a:t>Reliability denotes “consistency of the scores across instances of the testing procedure.” (</a:t>
            </a:r>
            <a:r>
              <a:rPr lang="en-US" sz="3000" i="1" dirty="0" smtClean="0"/>
              <a:t>APA Standards</a:t>
            </a:r>
            <a:r>
              <a:rPr lang="en-US" sz="3000" dirty="0" smtClean="0"/>
              <a:t>, 2014, p. 33)</a:t>
            </a:r>
          </a:p>
          <a:p>
            <a:pPr marL="0" indent="0">
              <a:lnSpc>
                <a:spcPct val="110000"/>
              </a:lnSpc>
              <a:spcBef>
                <a:spcPct val="0"/>
              </a:spcBef>
              <a:buFontTx/>
              <a:buNone/>
              <a:defRPr/>
            </a:pPr>
            <a:endParaRPr lang="en-US" sz="1800" dirty="0" smtClean="0">
              <a:effectLst>
                <a:outerShdw blurRad="38100" dist="38100" dir="2700000" algn="tl">
                  <a:srgbClr val="C0C0C0"/>
                </a:outerShdw>
              </a:effectLst>
            </a:endParaRPr>
          </a:p>
        </p:txBody>
      </p:sp>
    </p:spTree>
    <p:extLst>
      <p:ext uri="{BB962C8B-B14F-4D97-AF65-F5344CB8AC3E}">
        <p14:creationId xmlns:p14="http://schemas.microsoft.com/office/powerpoint/2010/main" val="392645857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0" dirty="0" smtClean="0">
                <a:latin typeface="+mn-lt"/>
                <a:cs typeface="Calibri" pitchFamily="34" charset="0"/>
              </a:rPr>
              <a:t>Validity</a:t>
            </a:r>
            <a:endParaRPr lang="en-IE" sz="3200" b="0" dirty="0">
              <a:latin typeface="+mn-lt"/>
              <a:cs typeface="Calibri" pitchFamily="34" charset="0"/>
            </a:endParaRPr>
          </a:p>
        </p:txBody>
      </p:sp>
      <p:sp>
        <p:nvSpPr>
          <p:cNvPr id="3" name="Content Placeholder 2"/>
          <p:cNvSpPr>
            <a:spLocks noGrp="1"/>
          </p:cNvSpPr>
          <p:nvPr>
            <p:ph idx="1"/>
          </p:nvPr>
        </p:nvSpPr>
        <p:spPr/>
        <p:txBody>
          <a:bodyPr>
            <a:normAutofit/>
          </a:bodyPr>
          <a:lstStyle/>
          <a:p>
            <a:r>
              <a:rPr lang="en-IE" sz="2800" dirty="0" smtClean="0">
                <a:cs typeface="Calibri" pitchFamily="34" charset="0"/>
              </a:rPr>
              <a:t>Writing items:</a:t>
            </a:r>
          </a:p>
          <a:p>
            <a:pPr lvl="1"/>
            <a:r>
              <a:rPr lang="en-IE" sz="2800" dirty="0" smtClean="0">
                <a:cs typeface="Calibri" pitchFamily="34" charset="0"/>
              </a:rPr>
              <a:t>Does the item measure relevant and important subject matter?</a:t>
            </a:r>
          </a:p>
          <a:p>
            <a:pPr lvl="1"/>
            <a:r>
              <a:rPr lang="en-IE" sz="2800" dirty="0" smtClean="0">
                <a:cs typeface="Calibri" pitchFamily="34" charset="0"/>
              </a:rPr>
              <a:t>Do the item stem and key address what the minimally competent candidate is required to know to meet the stated objective?</a:t>
            </a:r>
          </a:p>
          <a:p>
            <a:pPr lvl="1"/>
            <a:r>
              <a:rPr lang="en-IE" sz="2800" dirty="0" smtClean="0">
                <a:cs typeface="Calibri" pitchFamily="34" charset="0"/>
              </a:rPr>
              <a:t>Are the distracters (options) plausible?</a:t>
            </a:r>
            <a:endParaRPr lang="en-IE" sz="2800" dirty="0">
              <a:cs typeface="Calibri" pitchFamily="34" charset="0"/>
            </a:endParaRPr>
          </a:p>
        </p:txBody>
      </p:sp>
      <p:sp>
        <p:nvSpPr>
          <p:cNvPr id="4" name="Footer Placeholder 3"/>
          <p:cNvSpPr>
            <a:spLocks noGrp="1"/>
          </p:cNvSpPr>
          <p:nvPr>
            <p:ph type="ftr" sz="quarter" idx="11"/>
          </p:nvPr>
        </p:nvSpPr>
        <p:spPr/>
        <p:txBody>
          <a:bodyPr/>
          <a:lstStyle/>
          <a:p>
            <a:r>
              <a:rPr lang="en-US" smtClean="0"/>
              <a:t>Copyright © 2011 Prometric. All rights reserved.</a:t>
            </a:r>
            <a:endParaRPr lang="en-US" dirty="0"/>
          </a:p>
        </p:txBody>
      </p:sp>
      <p:sp>
        <p:nvSpPr>
          <p:cNvPr id="5" name="Slide Number Placeholder 4"/>
          <p:cNvSpPr>
            <a:spLocks noGrp="1"/>
          </p:cNvSpPr>
          <p:nvPr>
            <p:ph type="sldNum" sz="quarter" idx="12"/>
          </p:nvPr>
        </p:nvSpPr>
        <p:spPr/>
        <p:txBody>
          <a:bodyPr/>
          <a:lstStyle/>
          <a:p>
            <a:fld id="{68F04F4A-9B62-4E2F-8EBB-28417026AC91}" type="slidenum">
              <a:rPr lang="en-US" smtClean="0"/>
              <a:pPr/>
              <a:t>3</a:t>
            </a:fld>
            <a:endParaRPr lang="en-US"/>
          </a:p>
        </p:txBody>
      </p:sp>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4613" y="4697186"/>
            <a:ext cx="2223655" cy="146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Left-Right Arrow 6"/>
          <p:cNvSpPr/>
          <p:nvPr/>
        </p:nvSpPr>
        <p:spPr>
          <a:xfrm>
            <a:off x="3907971" y="5188676"/>
            <a:ext cx="1216153"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2" descr="See full size image">
            <a:hlinkClick r:id="rId4"/>
          </p:cNvPr>
          <p:cNvPicPr>
            <a:picLocks noChangeAspect="1" noChangeArrowheads="1"/>
          </p:cNvPicPr>
          <p:nvPr/>
        </p:nvPicPr>
        <p:blipFill>
          <a:blip r:embed="rId5" cstate="print"/>
          <a:srcRect/>
          <a:stretch>
            <a:fillRect/>
          </a:stretch>
        </p:blipFill>
        <p:spPr bwMode="auto">
          <a:xfrm>
            <a:off x="5791200" y="4704480"/>
            <a:ext cx="1600200" cy="1460318"/>
          </a:xfrm>
          <a:prstGeom prst="rect">
            <a:avLst/>
          </a:prstGeom>
          <a:noFill/>
        </p:spPr>
      </p:pic>
    </p:spTree>
    <p:extLst>
      <p:ext uri="{BB962C8B-B14F-4D97-AF65-F5344CB8AC3E}">
        <p14:creationId xmlns:p14="http://schemas.microsoft.com/office/powerpoint/2010/main" val="191764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latin typeface="+mn-lt"/>
                <a:cs typeface="Calibri" pitchFamily="34" charset="0"/>
              </a:rPr>
              <a:t>Reliability</a:t>
            </a:r>
            <a:endParaRPr lang="en-IE" sz="2800" dirty="0">
              <a:latin typeface="+mn-lt"/>
              <a:cs typeface="Calibri" pitchFamily="34" charset="0"/>
            </a:endParaRPr>
          </a:p>
        </p:txBody>
      </p:sp>
      <p:sp>
        <p:nvSpPr>
          <p:cNvPr id="4" name="Footer Placeholder 3"/>
          <p:cNvSpPr>
            <a:spLocks noGrp="1"/>
          </p:cNvSpPr>
          <p:nvPr>
            <p:ph type="ftr" sz="quarter" idx="11"/>
          </p:nvPr>
        </p:nvSpPr>
        <p:spPr/>
        <p:txBody>
          <a:bodyPr/>
          <a:lstStyle/>
          <a:p>
            <a:r>
              <a:rPr lang="en-US" smtClean="0"/>
              <a:t>Copyright © 2011 Prometric. All rights reserved.</a:t>
            </a:r>
            <a:endParaRPr lang="en-US" dirty="0"/>
          </a:p>
        </p:txBody>
      </p:sp>
      <p:sp>
        <p:nvSpPr>
          <p:cNvPr id="5" name="Slide Number Placeholder 4"/>
          <p:cNvSpPr>
            <a:spLocks noGrp="1"/>
          </p:cNvSpPr>
          <p:nvPr>
            <p:ph type="sldNum" sz="quarter" idx="12"/>
          </p:nvPr>
        </p:nvSpPr>
        <p:spPr/>
        <p:txBody>
          <a:bodyPr/>
          <a:lstStyle/>
          <a:p>
            <a:fld id="{68F04F4A-9B62-4E2F-8EBB-28417026AC91}" type="slidenum">
              <a:rPr lang="en-US" smtClean="0"/>
              <a:pPr/>
              <a:t>4</a:t>
            </a:fld>
            <a:endParaRPr lang="en-US"/>
          </a:p>
        </p:txBody>
      </p:sp>
      <p:graphicFrame>
        <p:nvGraphicFramePr>
          <p:cNvPr id="7" name="Diagram 6"/>
          <p:cNvGraphicFramePr/>
          <p:nvPr>
            <p:extLst>
              <p:ext uri="{D42A27DB-BD31-4B8C-83A1-F6EECF244321}">
                <p14:modId xmlns:p14="http://schemas.microsoft.com/office/powerpoint/2010/main" val="2855112815"/>
              </p:ext>
            </p:extLst>
          </p:nvPr>
        </p:nvGraphicFramePr>
        <p:xfrm>
          <a:off x="1676400" y="1447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985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style.rotation</p:attrName>
                                        </p:attrNameLst>
                                      </p:cBhvr>
                                      <p:tavLst>
                                        <p:tav tm="0">
                                          <p:val>
                                            <p:fltVal val="90"/>
                                          </p:val>
                                        </p:tav>
                                        <p:tav tm="100000">
                                          <p:val>
                                            <p:fltVal val="0"/>
                                          </p:val>
                                        </p:tav>
                                      </p:tavLst>
                                    </p:anim>
                                    <p:animEffect transition="in" filter="fade">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7"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6096000" cy="792162"/>
          </a:xfrm>
        </p:spPr>
        <p:txBody>
          <a:bodyPr>
            <a:normAutofit/>
          </a:bodyPr>
          <a:lstStyle/>
          <a:p>
            <a:r>
              <a:rPr lang="en-IE" sz="2800" dirty="0" smtClean="0">
                <a:latin typeface="+mn-lt"/>
                <a:cs typeface="Calibri" pitchFamily="34" charset="0"/>
              </a:rPr>
              <a:t>Influences on Reliability</a:t>
            </a:r>
            <a:endParaRPr lang="en-IE" sz="2800" dirty="0">
              <a:latin typeface="+mn-lt"/>
              <a:cs typeface="Calibri" pitchFamily="34" charset="0"/>
            </a:endParaRPr>
          </a:p>
        </p:txBody>
      </p:sp>
      <p:sp>
        <p:nvSpPr>
          <p:cNvPr id="4" name="Footer Placeholder 3"/>
          <p:cNvSpPr>
            <a:spLocks noGrp="1"/>
          </p:cNvSpPr>
          <p:nvPr>
            <p:ph type="ftr" sz="quarter" idx="11"/>
          </p:nvPr>
        </p:nvSpPr>
        <p:spPr/>
        <p:txBody>
          <a:bodyPr/>
          <a:lstStyle/>
          <a:p>
            <a:r>
              <a:rPr lang="en-US" smtClean="0"/>
              <a:t>Copyright © 2011 Prometric. All rights reserved.</a:t>
            </a:r>
            <a:endParaRPr lang="en-US" dirty="0"/>
          </a:p>
        </p:txBody>
      </p:sp>
      <p:sp>
        <p:nvSpPr>
          <p:cNvPr id="5" name="Slide Number Placeholder 4"/>
          <p:cNvSpPr>
            <a:spLocks noGrp="1"/>
          </p:cNvSpPr>
          <p:nvPr>
            <p:ph type="sldNum" sz="quarter" idx="12"/>
          </p:nvPr>
        </p:nvSpPr>
        <p:spPr/>
        <p:txBody>
          <a:bodyPr/>
          <a:lstStyle/>
          <a:p>
            <a:fld id="{68F04F4A-9B62-4E2F-8EBB-28417026AC91}" type="slidenum">
              <a:rPr lang="en-US" smtClean="0"/>
              <a:pPr/>
              <a:t>5</a:t>
            </a:fld>
            <a:endParaRPr lang="en-US"/>
          </a:p>
        </p:txBody>
      </p:sp>
      <p:graphicFrame>
        <p:nvGraphicFramePr>
          <p:cNvPr id="6" name="Diagram 5"/>
          <p:cNvGraphicFramePr/>
          <p:nvPr>
            <p:extLst>
              <p:ext uri="{D42A27DB-BD31-4B8C-83A1-F6EECF244321}">
                <p14:modId xmlns:p14="http://schemas.microsoft.com/office/powerpoint/2010/main" val="3137882187"/>
              </p:ext>
            </p:extLst>
          </p:nvPr>
        </p:nvGraphicFramePr>
        <p:xfrm>
          <a:off x="762000" y="990600"/>
          <a:ext cx="84582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9746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style.rotation</p:attrName>
                                        </p:attrNameLst>
                                      </p:cBhvr>
                                      <p:tavLst>
                                        <p:tav tm="0">
                                          <p:val>
                                            <p:fltVal val="90"/>
                                          </p:val>
                                        </p:tav>
                                        <p:tav tm="100000">
                                          <p:val>
                                            <p:fltVal val="0"/>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latin typeface="+mn-lt"/>
                <a:cs typeface="Calibri" pitchFamily="34" charset="0"/>
              </a:rPr>
              <a:t>Fairness</a:t>
            </a:r>
            <a:endParaRPr lang="en-IE" sz="2800" dirty="0">
              <a:latin typeface="+mn-lt"/>
              <a:cs typeface="Calibri" pitchFamily="34" charset="0"/>
            </a:endParaRPr>
          </a:p>
        </p:txBody>
      </p:sp>
      <p:sp>
        <p:nvSpPr>
          <p:cNvPr id="4" name="Footer Placeholder 3"/>
          <p:cNvSpPr>
            <a:spLocks noGrp="1"/>
          </p:cNvSpPr>
          <p:nvPr>
            <p:ph type="ftr" sz="quarter" idx="11"/>
          </p:nvPr>
        </p:nvSpPr>
        <p:spPr/>
        <p:txBody>
          <a:bodyPr/>
          <a:lstStyle/>
          <a:p>
            <a:r>
              <a:rPr lang="en-US" smtClean="0"/>
              <a:t>Copyright © 2011 Prometric. All rights reserved.</a:t>
            </a:r>
            <a:endParaRPr lang="en-US" dirty="0"/>
          </a:p>
        </p:txBody>
      </p:sp>
      <p:sp>
        <p:nvSpPr>
          <p:cNvPr id="5" name="Slide Number Placeholder 4"/>
          <p:cNvSpPr>
            <a:spLocks noGrp="1"/>
          </p:cNvSpPr>
          <p:nvPr>
            <p:ph type="sldNum" sz="quarter" idx="12"/>
          </p:nvPr>
        </p:nvSpPr>
        <p:spPr/>
        <p:txBody>
          <a:bodyPr/>
          <a:lstStyle/>
          <a:p>
            <a:fld id="{68F04F4A-9B62-4E2F-8EBB-28417026AC91}" type="slidenum">
              <a:rPr lang="en-US" smtClean="0"/>
              <a:pPr/>
              <a:t>6</a:t>
            </a:fld>
            <a:endParaRPr lang="en-US"/>
          </a:p>
        </p:txBody>
      </p:sp>
      <p:graphicFrame>
        <p:nvGraphicFramePr>
          <p:cNvPr id="6" name="Diagram 5"/>
          <p:cNvGraphicFramePr/>
          <p:nvPr>
            <p:extLst>
              <p:ext uri="{D42A27DB-BD31-4B8C-83A1-F6EECF244321}">
                <p14:modId xmlns:p14="http://schemas.microsoft.com/office/powerpoint/2010/main" val="2550519203"/>
              </p:ext>
            </p:extLst>
          </p:nvPr>
        </p:nvGraphicFramePr>
        <p:xfrm>
          <a:off x="762000" y="990600"/>
          <a:ext cx="7848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8741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style.rotation</p:attrName>
                                        </p:attrNameLst>
                                      </p:cBhvr>
                                      <p:tavLst>
                                        <p:tav tm="0">
                                          <p:val>
                                            <p:fltVal val="90"/>
                                          </p:val>
                                        </p:tav>
                                        <p:tav tm="100000">
                                          <p:val>
                                            <p:fltVal val="0"/>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6096000" cy="1077628"/>
          </a:xfrm>
          <a:ln>
            <a:noFill/>
          </a:ln>
        </p:spPr>
        <p:style>
          <a:lnRef idx="2">
            <a:schemeClr val="accent1"/>
          </a:lnRef>
          <a:fillRef idx="1">
            <a:schemeClr val="lt1"/>
          </a:fillRef>
          <a:effectRef idx="0">
            <a:schemeClr val="accent1"/>
          </a:effectRef>
          <a:fontRef idx="minor">
            <a:schemeClr val="dk1"/>
          </a:fontRef>
        </p:style>
        <p:txBody>
          <a:bodyPr>
            <a:noAutofit/>
          </a:bodyPr>
          <a:lstStyle/>
          <a:p>
            <a:r>
              <a:rPr lang="en-US" sz="3200" dirty="0" smtClean="0">
                <a:solidFill>
                  <a:schemeClr val="tx2">
                    <a:lumMod val="75000"/>
                  </a:schemeClr>
                </a:solidFill>
              </a:rPr>
              <a:t>Testing Concept: Cognition</a:t>
            </a:r>
            <a:endParaRPr lang="en-US" sz="3200" dirty="0">
              <a:solidFill>
                <a:schemeClr val="tx2">
                  <a:lumMod val="75000"/>
                </a:schemeClr>
              </a:solidFill>
            </a:endParaRPr>
          </a:p>
        </p:txBody>
      </p:sp>
      <p:sp>
        <p:nvSpPr>
          <p:cNvPr id="3" name="Content Placeholder 2"/>
          <p:cNvSpPr>
            <a:spLocks noGrp="1"/>
          </p:cNvSpPr>
          <p:nvPr>
            <p:ph idx="1"/>
          </p:nvPr>
        </p:nvSpPr>
        <p:spPr>
          <a:xfrm>
            <a:off x="533400" y="1066800"/>
            <a:ext cx="8229600" cy="4953000"/>
          </a:xfrm>
        </p:spPr>
        <p:txBody>
          <a:bodyPr>
            <a:normAutofit fontScale="92500" lnSpcReduction="20000"/>
          </a:bodyPr>
          <a:lstStyle/>
          <a:p>
            <a:r>
              <a:rPr lang="en-US" sz="2600" dirty="0" smtClean="0"/>
              <a:t>Achieving a reliable, valid, fair exam to identify minimally competent candidates involves including items that </a:t>
            </a:r>
            <a:r>
              <a:rPr lang="en-US" sz="2600" dirty="0"/>
              <a:t>require </a:t>
            </a:r>
            <a:r>
              <a:rPr lang="en-US" sz="2600" dirty="0" smtClean="0"/>
              <a:t>different levels of mental processing or COGNITION.</a:t>
            </a:r>
          </a:p>
          <a:p>
            <a:endParaRPr lang="en-US" sz="2600" dirty="0" smtClean="0"/>
          </a:p>
          <a:p>
            <a:r>
              <a:rPr lang="en-US" sz="2600" dirty="0" smtClean="0"/>
              <a:t>Multiple </a:t>
            </a:r>
            <a:r>
              <a:rPr lang="en-US" sz="2600" dirty="0"/>
              <a:t>Choice Questions (MCQs) </a:t>
            </a:r>
            <a:r>
              <a:rPr lang="en-US" sz="2600" i="1" dirty="0"/>
              <a:t>“</a:t>
            </a:r>
            <a:r>
              <a:rPr lang="en-US" sz="2600" i="1" dirty="0" smtClean="0"/>
              <a:t>convergent thinking” </a:t>
            </a:r>
            <a:r>
              <a:rPr lang="en-US" sz="2600" dirty="0" smtClean="0"/>
              <a:t>require a unique correct (predictable or calculable) answer.</a:t>
            </a:r>
          </a:p>
          <a:p>
            <a:endParaRPr lang="en-US" sz="2600" dirty="0"/>
          </a:p>
          <a:p>
            <a:r>
              <a:rPr lang="en-US" sz="2600" dirty="0" smtClean="0"/>
              <a:t>Higher cognitive level item = higher likelihood that question will determine if the candidate has mastered the materials </a:t>
            </a:r>
            <a:r>
              <a:rPr lang="en-US" sz="2600" i="1" dirty="0" smtClean="0"/>
              <a:t>“divergent thinking”. </a:t>
            </a:r>
            <a:r>
              <a:rPr lang="en-US" sz="2600" dirty="0" smtClean="0"/>
              <a:t>They do </a:t>
            </a:r>
            <a:r>
              <a:rPr lang="en-US" sz="2600" dirty="0"/>
              <a:t>not require a single predetermined correct answer and therefore cannot be directly assessed by </a:t>
            </a:r>
            <a:r>
              <a:rPr lang="en-US" sz="2600" dirty="0" smtClean="0"/>
              <a:t>MCQs.</a:t>
            </a:r>
            <a:endParaRPr lang="en-US" sz="2600" dirty="0"/>
          </a:p>
          <a:p>
            <a:endParaRPr lang="en-US" sz="2400" dirty="0"/>
          </a:p>
        </p:txBody>
      </p:sp>
      <p:sp>
        <p:nvSpPr>
          <p:cNvPr id="4" name="Footer Placeholder 3"/>
          <p:cNvSpPr>
            <a:spLocks noGrp="1"/>
          </p:cNvSpPr>
          <p:nvPr>
            <p:ph type="ftr" sz="quarter" idx="11"/>
          </p:nvPr>
        </p:nvSpPr>
        <p:spPr/>
        <p:txBody>
          <a:bodyPr/>
          <a:lstStyle/>
          <a:p>
            <a:r>
              <a:rPr lang="en-US" smtClean="0">
                <a:solidFill>
                  <a:prstClr val="white">
                    <a:lumMod val="65000"/>
                  </a:prstClr>
                </a:solidFill>
              </a:rPr>
              <a:t>Copyright © 2011 Prometric. All rights reserved.</a:t>
            </a:r>
            <a:endParaRPr lang="en-US" dirty="0">
              <a:solidFill>
                <a:prstClr val="white">
                  <a:lumMod val="65000"/>
                </a:prstClr>
              </a:solidFill>
            </a:endParaRPr>
          </a:p>
        </p:txBody>
      </p:sp>
      <p:sp>
        <p:nvSpPr>
          <p:cNvPr id="5" name="Slide Number Placeholder 4"/>
          <p:cNvSpPr>
            <a:spLocks noGrp="1"/>
          </p:cNvSpPr>
          <p:nvPr>
            <p:ph type="sldNum" sz="quarter" idx="12"/>
          </p:nvPr>
        </p:nvSpPr>
        <p:spPr/>
        <p:txBody>
          <a:bodyPr/>
          <a:lstStyle/>
          <a:p>
            <a:fld id="{68F04F4A-9B62-4E2F-8EBB-28417026AC91}" type="slidenum">
              <a:rPr lang="en-US" smtClean="0">
                <a:solidFill>
                  <a:srgbClr val="D3D1A0"/>
                </a:solidFill>
              </a:rPr>
              <a:pPr/>
              <a:t>7</a:t>
            </a:fld>
            <a:endParaRPr lang="en-US">
              <a:solidFill>
                <a:srgbClr val="D3D1A0"/>
              </a:solidFill>
            </a:endParaRPr>
          </a:p>
        </p:txBody>
      </p:sp>
    </p:spTree>
    <p:extLst>
      <p:ext uri="{BB962C8B-B14F-4D97-AF65-F5344CB8AC3E}">
        <p14:creationId xmlns:p14="http://schemas.microsoft.com/office/powerpoint/2010/main" val="1436744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latin typeface="+mn-lt"/>
                <a:cs typeface="Calibri" pitchFamily="34" charset="0"/>
              </a:rPr>
              <a:t>Examples of Item Formats</a:t>
            </a:r>
            <a:endParaRPr lang="en-IE" sz="2800" dirty="0">
              <a:latin typeface="+mn-lt"/>
              <a:cs typeface="Calibri" pitchFamily="34" charset="0"/>
            </a:endParaRPr>
          </a:p>
        </p:txBody>
      </p:sp>
      <p:sp>
        <p:nvSpPr>
          <p:cNvPr id="3" name="Content Placeholder 2"/>
          <p:cNvSpPr>
            <a:spLocks noGrp="1"/>
          </p:cNvSpPr>
          <p:nvPr>
            <p:ph idx="1"/>
          </p:nvPr>
        </p:nvSpPr>
        <p:spPr>
          <a:xfrm>
            <a:off x="457200" y="1905000"/>
            <a:ext cx="8229600" cy="3840163"/>
          </a:xfrm>
        </p:spPr>
        <p:txBody>
          <a:bodyPr>
            <a:normAutofit/>
          </a:bodyPr>
          <a:lstStyle/>
          <a:p>
            <a:r>
              <a:rPr lang="en-IE" sz="2800" dirty="0" smtClean="0">
                <a:cs typeface="Calibri" pitchFamily="34" charset="0"/>
              </a:rPr>
              <a:t>Closed Stem: </a:t>
            </a:r>
          </a:p>
          <a:p>
            <a:pPr marL="457200" lvl="1" indent="0">
              <a:buNone/>
            </a:pPr>
            <a:r>
              <a:rPr lang="en-IE" sz="2800" i="1" dirty="0" smtClean="0">
                <a:cs typeface="Calibri" pitchFamily="34" charset="0"/>
              </a:rPr>
              <a:t>Who is the current President of the United States?</a:t>
            </a:r>
          </a:p>
          <a:p>
            <a:pPr marL="857250" lvl="2" indent="0">
              <a:buNone/>
            </a:pPr>
            <a:endParaRPr lang="en-IE" sz="2800" i="1" dirty="0" smtClean="0">
              <a:cs typeface="Calibri" pitchFamily="34" charset="0"/>
            </a:endParaRPr>
          </a:p>
          <a:p>
            <a:r>
              <a:rPr lang="en-IE" sz="2800" dirty="0" smtClean="0">
                <a:cs typeface="Calibri" pitchFamily="34" charset="0"/>
              </a:rPr>
              <a:t>Open </a:t>
            </a:r>
            <a:r>
              <a:rPr lang="en-IE" sz="2800" dirty="0">
                <a:cs typeface="Calibri" pitchFamily="34" charset="0"/>
              </a:rPr>
              <a:t>Stem: </a:t>
            </a:r>
            <a:endParaRPr lang="en-IE" sz="2800" dirty="0" smtClean="0">
              <a:cs typeface="Calibri" pitchFamily="34" charset="0"/>
            </a:endParaRPr>
          </a:p>
          <a:p>
            <a:pPr marL="457200" lvl="1" indent="0">
              <a:buNone/>
            </a:pPr>
            <a:r>
              <a:rPr lang="en-IE" sz="2800" i="1" dirty="0" smtClean="0">
                <a:cs typeface="Calibri" pitchFamily="34" charset="0"/>
              </a:rPr>
              <a:t>The </a:t>
            </a:r>
            <a:r>
              <a:rPr lang="en-IE" sz="2800" i="1" dirty="0">
                <a:cs typeface="Calibri" pitchFamily="34" charset="0"/>
              </a:rPr>
              <a:t>current </a:t>
            </a:r>
            <a:r>
              <a:rPr lang="en-IE" sz="2800" i="1" dirty="0" smtClean="0">
                <a:cs typeface="Calibri" pitchFamily="34" charset="0"/>
              </a:rPr>
              <a:t>President of </a:t>
            </a:r>
            <a:r>
              <a:rPr lang="en-IE" sz="2800" i="1" dirty="0">
                <a:cs typeface="Calibri" pitchFamily="34" charset="0"/>
              </a:rPr>
              <a:t>the United </a:t>
            </a:r>
            <a:r>
              <a:rPr lang="en-IE" sz="2800" i="1" dirty="0" smtClean="0">
                <a:cs typeface="Calibri" pitchFamily="34" charset="0"/>
              </a:rPr>
              <a:t>States is</a:t>
            </a:r>
          </a:p>
        </p:txBody>
      </p:sp>
      <p:sp>
        <p:nvSpPr>
          <p:cNvPr id="4" name="Footer Placeholder 3"/>
          <p:cNvSpPr>
            <a:spLocks noGrp="1"/>
          </p:cNvSpPr>
          <p:nvPr>
            <p:ph type="ftr" sz="quarter" idx="11"/>
          </p:nvPr>
        </p:nvSpPr>
        <p:spPr/>
        <p:txBody>
          <a:bodyPr/>
          <a:lstStyle/>
          <a:p>
            <a:r>
              <a:rPr lang="en-US" smtClean="0"/>
              <a:t>Copyright © 2011 Prometric. All rights reserved.</a:t>
            </a:r>
            <a:endParaRPr lang="en-US" dirty="0"/>
          </a:p>
        </p:txBody>
      </p:sp>
      <p:sp>
        <p:nvSpPr>
          <p:cNvPr id="5" name="Slide Number Placeholder 4"/>
          <p:cNvSpPr>
            <a:spLocks noGrp="1"/>
          </p:cNvSpPr>
          <p:nvPr>
            <p:ph type="sldNum" sz="quarter" idx="12"/>
          </p:nvPr>
        </p:nvSpPr>
        <p:spPr/>
        <p:txBody>
          <a:bodyPr/>
          <a:lstStyle/>
          <a:p>
            <a:fld id="{68F04F4A-9B62-4E2F-8EBB-28417026AC91}" type="slidenum">
              <a:rPr lang="en-US" smtClean="0"/>
              <a:pPr/>
              <a:t>8</a:t>
            </a:fld>
            <a:endParaRPr lang="en-US"/>
          </a:p>
        </p:txBody>
      </p:sp>
    </p:spTree>
    <p:extLst>
      <p:ext uri="{BB962C8B-B14F-4D97-AF65-F5344CB8AC3E}">
        <p14:creationId xmlns:p14="http://schemas.microsoft.com/office/powerpoint/2010/main" val="14685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dirty="0" smtClean="0">
                <a:cs typeface="Arial" pitchFamily="34" charset="0"/>
              </a:rPr>
              <a:t>Writing Items</a:t>
            </a:r>
            <a:endParaRPr lang="en-IE" sz="2800" dirty="0">
              <a:cs typeface="Arial" pitchFamily="34" charset="0"/>
            </a:endParaRPr>
          </a:p>
        </p:txBody>
      </p:sp>
      <p:sp>
        <p:nvSpPr>
          <p:cNvPr id="3" name="Content Placeholder 2"/>
          <p:cNvSpPr>
            <a:spLocks noGrp="1"/>
          </p:cNvSpPr>
          <p:nvPr>
            <p:ph idx="1"/>
          </p:nvPr>
        </p:nvSpPr>
        <p:spPr>
          <a:xfrm>
            <a:off x="457200" y="1447800"/>
            <a:ext cx="8229600" cy="4297363"/>
          </a:xfrm>
        </p:spPr>
        <p:txBody>
          <a:bodyPr>
            <a:normAutofit fontScale="92500" lnSpcReduction="20000"/>
          </a:bodyPr>
          <a:lstStyle/>
          <a:p>
            <a:pPr>
              <a:buClr>
                <a:schemeClr val="accent1"/>
              </a:buClr>
              <a:buFont typeface="Wingdings" pitchFamily="2" charset="2"/>
              <a:buChar char="v"/>
            </a:pPr>
            <a:r>
              <a:rPr lang="en-IE" sz="3000" dirty="0" smtClean="0">
                <a:cs typeface="Arial" pitchFamily="34" charset="0"/>
              </a:rPr>
              <a:t>Grammar and Formatting</a:t>
            </a:r>
          </a:p>
          <a:p>
            <a:pPr lvl="1">
              <a:buClr>
                <a:schemeClr val="accent1"/>
              </a:buClr>
              <a:buFont typeface="Wingdings" pitchFamily="2" charset="2"/>
              <a:buChar char="§"/>
            </a:pPr>
            <a:r>
              <a:rPr lang="en-IE" sz="3000" dirty="0" smtClean="0">
                <a:cs typeface="Arial" pitchFamily="34" charset="0"/>
              </a:rPr>
              <a:t>Grammatical consistency between stem and options</a:t>
            </a:r>
          </a:p>
          <a:p>
            <a:pPr lvl="1">
              <a:buClr>
                <a:schemeClr val="accent1"/>
              </a:buClr>
              <a:buFont typeface="Wingdings" pitchFamily="2" charset="2"/>
              <a:buChar char="§"/>
            </a:pPr>
            <a:r>
              <a:rPr lang="en-IE" sz="3000" dirty="0" smtClean="0">
                <a:cs typeface="Arial" pitchFamily="34" charset="0"/>
              </a:rPr>
              <a:t>List the options in logical order</a:t>
            </a:r>
          </a:p>
          <a:p>
            <a:pPr lvl="1">
              <a:buClr>
                <a:schemeClr val="accent1"/>
              </a:buClr>
              <a:buFont typeface="Wingdings" pitchFamily="2" charset="2"/>
              <a:buChar char="§"/>
            </a:pPr>
            <a:r>
              <a:rPr lang="en-IE" sz="3000" dirty="0" smtClean="0">
                <a:cs typeface="Arial" pitchFamily="34" charset="0"/>
              </a:rPr>
              <a:t>Write in the active voice vs. passive voice</a:t>
            </a:r>
          </a:p>
          <a:p>
            <a:pPr lvl="1">
              <a:buClr>
                <a:schemeClr val="accent1"/>
              </a:buClr>
              <a:buFont typeface="Wingdings" pitchFamily="2" charset="2"/>
              <a:buChar char="§"/>
            </a:pPr>
            <a:r>
              <a:rPr lang="en-IE" sz="3000" dirty="0" smtClean="0">
                <a:cs typeface="Arial" pitchFamily="34" charset="0"/>
              </a:rPr>
              <a:t>Use third person, excluding personal pronouns</a:t>
            </a:r>
          </a:p>
          <a:p>
            <a:pPr lvl="2">
              <a:buClr>
                <a:schemeClr val="accent1"/>
              </a:buClr>
            </a:pPr>
            <a:r>
              <a:rPr lang="en-IE" sz="3000" dirty="0" smtClean="0">
                <a:cs typeface="Arial" pitchFamily="34" charset="0"/>
              </a:rPr>
              <a:t>Exclude personal pronouns like “you”</a:t>
            </a:r>
          </a:p>
          <a:p>
            <a:pPr lvl="1">
              <a:buClr>
                <a:schemeClr val="accent1"/>
              </a:buClr>
              <a:buFont typeface="Wingdings" pitchFamily="2" charset="2"/>
              <a:buChar char="§"/>
            </a:pPr>
            <a:r>
              <a:rPr lang="en-IE" sz="3000" dirty="0" smtClean="0">
                <a:cs typeface="Calibri" pitchFamily="34" charset="0"/>
              </a:rPr>
              <a:t>Avoid qualifiers such as “never”, “all”, “always”</a:t>
            </a:r>
          </a:p>
          <a:p>
            <a:pPr lvl="1">
              <a:buClr>
                <a:schemeClr val="accent1"/>
              </a:buClr>
              <a:buFont typeface="Wingdings" pitchFamily="2" charset="2"/>
              <a:buChar char="§"/>
            </a:pPr>
            <a:r>
              <a:rPr lang="en-IE" sz="3000" dirty="0" smtClean="0">
                <a:cs typeface="Arial" pitchFamily="34" charset="0"/>
              </a:rPr>
              <a:t>Include labels with numbers</a:t>
            </a:r>
          </a:p>
          <a:p>
            <a:pPr lvl="1">
              <a:buClr>
                <a:schemeClr val="accent1"/>
              </a:buClr>
              <a:buNone/>
            </a:pPr>
            <a:endParaRPr lang="en-IE" sz="28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68F04F4A-9B62-4E2F-8EBB-28417026AC91}" type="slidenum">
              <a:rPr lang="en-US" smtClean="0"/>
              <a:pPr/>
              <a:t>9</a:t>
            </a:fld>
            <a:endParaRPr lang="en-US" dirty="0"/>
          </a:p>
        </p:txBody>
      </p:sp>
    </p:spTree>
    <p:extLst>
      <p:ext uri="{BB962C8B-B14F-4D97-AF65-F5344CB8AC3E}">
        <p14:creationId xmlns:p14="http://schemas.microsoft.com/office/powerpoint/2010/main" val="3185787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rometric">
      <a:dk1>
        <a:sysClr val="windowText" lastClr="000000"/>
      </a:dk1>
      <a:lt1>
        <a:sysClr val="window" lastClr="FFFFFF"/>
      </a:lt1>
      <a:dk2>
        <a:srgbClr val="709E32"/>
      </a:dk2>
      <a:lt2>
        <a:srgbClr val="D3D1A0"/>
      </a:lt2>
      <a:accent1>
        <a:srgbClr val="709E32"/>
      </a:accent1>
      <a:accent2>
        <a:srgbClr val="D3D1A0"/>
      </a:accent2>
      <a:accent3>
        <a:srgbClr val="44687D"/>
      </a:accent3>
      <a:accent4>
        <a:srgbClr val="000000"/>
      </a:accent4>
      <a:accent5>
        <a:srgbClr val="000000"/>
      </a:accent5>
      <a:accent6>
        <a:srgbClr val="000000"/>
      </a:accent6>
      <a:hlink>
        <a:srgbClr val="000000"/>
      </a:hlink>
      <a:folHlink>
        <a:srgbClr val="000000"/>
      </a:folHlink>
    </a:clrScheme>
    <a:fontScheme name="Prometri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4538</TotalTime>
  <Words>1419</Words>
  <Application>Microsoft Office PowerPoint</Application>
  <PresentationFormat>On-screen Show (4:3)</PresentationFormat>
  <Paragraphs>190</Paragraphs>
  <Slides>17</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SimSun</vt:lpstr>
      <vt:lpstr>Arial</vt:lpstr>
      <vt:lpstr>Calibri</vt:lpstr>
      <vt:lpstr>Times New Roman</vt:lpstr>
      <vt:lpstr>Wingdings</vt:lpstr>
      <vt:lpstr>Office Theme</vt:lpstr>
      <vt:lpstr>  University of Baltimore</vt:lpstr>
      <vt:lpstr>Two Main Considerations in Test Development</vt:lpstr>
      <vt:lpstr>Validity</vt:lpstr>
      <vt:lpstr>Reliability</vt:lpstr>
      <vt:lpstr>Influences on Reliability</vt:lpstr>
      <vt:lpstr>Fairness</vt:lpstr>
      <vt:lpstr>Testing Concept: Cognition</vt:lpstr>
      <vt:lpstr>Examples of Item Formats</vt:lpstr>
      <vt:lpstr>Writing Items</vt:lpstr>
      <vt:lpstr>Writing Items</vt:lpstr>
      <vt:lpstr>The Stem</vt:lpstr>
      <vt:lpstr>The Key(s)</vt:lpstr>
      <vt:lpstr>The Distracters (Options)</vt:lpstr>
      <vt:lpstr>Flaw: Non-specific or non-directed stem  </vt:lpstr>
      <vt:lpstr>Flaw: Heterogeneous Options</vt:lpstr>
      <vt:lpstr>Flaw: Conspicuous Key</vt:lpstr>
      <vt:lpstr>Questions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Dell-I545</dc:creator>
  <cp:lastModifiedBy>Tom</cp:lastModifiedBy>
  <cp:revision>187</cp:revision>
  <cp:lastPrinted>2012-03-12T11:49:13Z</cp:lastPrinted>
  <dcterms:created xsi:type="dcterms:W3CDTF">2011-07-22T17:38:43Z</dcterms:created>
  <dcterms:modified xsi:type="dcterms:W3CDTF">2016-03-30T02:44:01Z</dcterms:modified>
</cp:coreProperties>
</file>