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 id="2147483710" r:id="rId2"/>
    <p:sldMasterId id="2147483723" r:id="rId3"/>
  </p:sldMasterIdLst>
  <p:notesMasterIdLst>
    <p:notesMasterId r:id="rId12"/>
  </p:notesMasterIdLst>
  <p:handoutMasterIdLst>
    <p:handoutMasterId r:id="rId13"/>
  </p:handoutMasterIdLst>
  <p:sldIdLst>
    <p:sldId id="316" r:id="rId4"/>
    <p:sldId id="2507" r:id="rId5"/>
    <p:sldId id="2510" r:id="rId6"/>
    <p:sldId id="2506" r:id="rId7"/>
    <p:sldId id="389" r:id="rId8"/>
    <p:sldId id="2508" r:id="rId9"/>
    <p:sldId id="2511" r:id="rId10"/>
    <p:sldId id="2512" r:id="rId11"/>
  </p:sldIdLst>
  <p:sldSz cx="6858000" cy="51435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1" userDrawn="1">
          <p15:clr>
            <a:srgbClr val="A4A3A4"/>
          </p15:clr>
        </p15:guide>
        <p15:guide id="2" orient="horz" pos="3025" userDrawn="1">
          <p15:clr>
            <a:srgbClr val="A4A3A4"/>
          </p15:clr>
        </p15:guide>
        <p15:guide id="3" orient="horz" pos="539" userDrawn="1">
          <p15:clr>
            <a:srgbClr val="A4A3A4"/>
          </p15:clr>
        </p15:guide>
        <p15:guide id="4" orient="horz" pos="572" userDrawn="1">
          <p15:clr>
            <a:srgbClr val="A4A3A4"/>
          </p15:clr>
        </p15:guide>
        <p15:guide id="5" orient="horz" pos="971" userDrawn="1">
          <p15:clr>
            <a:srgbClr val="A4A3A4"/>
          </p15:clr>
        </p15:guide>
        <p15:guide id="6" orient="horz" pos="2872" userDrawn="1">
          <p15:clr>
            <a:srgbClr val="A4A3A4"/>
          </p15:clr>
        </p15:guide>
        <p15:guide id="7" orient="horz" pos="1922" userDrawn="1">
          <p15:clr>
            <a:srgbClr val="A4A3A4"/>
          </p15:clr>
        </p15:guide>
        <p15:guide id="8" orient="horz" pos="758" userDrawn="1">
          <p15:clr>
            <a:srgbClr val="A4A3A4"/>
          </p15:clr>
        </p15:guide>
        <p15:guide id="9" orient="horz" pos="2982" userDrawn="1">
          <p15:clr>
            <a:srgbClr val="A4A3A4"/>
          </p15:clr>
        </p15:guide>
        <p15:guide id="10" orient="horz" pos="381" userDrawn="1">
          <p15:clr>
            <a:srgbClr val="A4A3A4"/>
          </p15:clr>
        </p15:guide>
        <p15:guide id="11" orient="horz" pos="363" userDrawn="1">
          <p15:clr>
            <a:srgbClr val="A4A3A4"/>
          </p15:clr>
        </p15:guide>
        <p15:guide id="12" pos="172" userDrawn="1">
          <p15:clr>
            <a:srgbClr val="A4A3A4"/>
          </p15:clr>
        </p15:guide>
        <p15:guide id="13" pos="2159" userDrawn="1">
          <p15:clr>
            <a:srgbClr val="A4A3A4"/>
          </p15:clr>
        </p15:guide>
        <p15:guide id="14" pos="4147" userDrawn="1">
          <p15:clr>
            <a:srgbClr val="A4A3A4"/>
          </p15:clr>
        </p15:guide>
        <p15:guide id="15" pos="2117" userDrawn="1">
          <p15:clr>
            <a:srgbClr val="A4A3A4"/>
          </p15:clr>
        </p15:guide>
        <p15:guide id="16" pos="2204"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87A"/>
    <a:srgbClr val="006546"/>
    <a:srgbClr val="CC0033"/>
    <a:srgbClr val="0099CC"/>
    <a:srgbClr val="81CFE7"/>
    <a:srgbClr val="FFFFFF"/>
    <a:srgbClr val="B9C53A"/>
    <a:srgbClr val="F47B27"/>
    <a:srgbClr val="45ABD5"/>
    <a:srgbClr val="0070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20" autoAdjust="0"/>
    <p:restoredTop sz="84959" autoAdjust="0"/>
  </p:normalViewPr>
  <p:slideViewPr>
    <p:cSldViewPr snapToGrid="0">
      <p:cViewPr varScale="1">
        <p:scale>
          <a:sx n="47" d="100"/>
          <a:sy n="47" d="100"/>
        </p:scale>
        <p:origin x="1396" y="32"/>
      </p:cViewPr>
      <p:guideLst>
        <p:guide orient="horz" pos="151"/>
        <p:guide orient="horz" pos="3025"/>
        <p:guide orient="horz" pos="539"/>
        <p:guide orient="horz" pos="572"/>
        <p:guide orient="horz" pos="971"/>
        <p:guide orient="horz" pos="2872"/>
        <p:guide orient="horz" pos="1922"/>
        <p:guide orient="horz" pos="758"/>
        <p:guide orient="horz" pos="2982"/>
        <p:guide orient="horz" pos="381"/>
        <p:guide orient="horz" pos="363"/>
        <p:guide pos="172"/>
        <p:guide pos="2159"/>
        <p:guide pos="4147"/>
        <p:guide pos="2117"/>
        <p:guide pos="2204"/>
      </p:guideLst>
    </p:cSldViewPr>
  </p:slideViewPr>
  <p:notesTextViewPr>
    <p:cViewPr>
      <p:scale>
        <a:sx n="1" d="1"/>
        <a:sy n="1" d="1"/>
      </p:scale>
      <p:origin x="0" y="0"/>
    </p:cViewPr>
  </p:notesTextViewPr>
  <p:sorterViewPr>
    <p:cViewPr>
      <p:scale>
        <a:sx n="70" d="100"/>
        <a:sy n="70" d="100"/>
      </p:scale>
      <p:origin x="0" y="0"/>
    </p:cViewPr>
  </p:sorterViewPr>
  <p:notesViewPr>
    <p:cSldViewPr snapToGrid="0" showGuides="1">
      <p:cViewPr varScale="1">
        <p:scale>
          <a:sx n="80" d="100"/>
          <a:sy n="80" d="100"/>
        </p:scale>
        <p:origin x="-1974" y="-7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handoutMaster" Target="handoutMasters/handoutMaster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84199851-DF5C-446E-9E8D-D2A686A4D068}" type="datetimeFigureOut">
              <a:rPr lang="en-US" smtClean="0"/>
              <a:pPr/>
              <a:t>3/26/2020</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8755A-BABC-4660-B485-714E724CDE40}" type="slidenum">
              <a:rPr lang="en-US" smtClean="0"/>
              <a:pPr/>
              <a:t>‹#›</a:t>
            </a:fld>
            <a:endParaRPr lang="en-US"/>
          </a:p>
        </p:txBody>
      </p:sp>
    </p:spTree>
    <p:extLst>
      <p:ext uri="{BB962C8B-B14F-4D97-AF65-F5344CB8AC3E}">
        <p14:creationId xmlns:p14="http://schemas.microsoft.com/office/powerpoint/2010/main" val="38532036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3C4C7A4-5524-4A21-9D0D-38895D6EAB8C}" type="datetimeFigureOut">
              <a:rPr lang="en-US" smtClean="0"/>
              <a:pPr/>
              <a:t>3/26/2020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5C5AF36-6E7E-4E13-B1B0-A5B973D50073}" type="slidenum">
              <a:rPr lang="en-US" smtClean="0"/>
              <a:pPr/>
              <a:t>‹#›</a:t>
            </a:fld>
            <a:endParaRPr lang="en-US"/>
          </a:p>
        </p:txBody>
      </p:sp>
    </p:spTree>
    <p:extLst>
      <p:ext uri="{BB962C8B-B14F-4D97-AF65-F5344CB8AC3E}">
        <p14:creationId xmlns:p14="http://schemas.microsoft.com/office/powerpoint/2010/main" val="2539205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Your facilitators for today’s session will be Tyler &amp; Deanna – intros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C5AF36-6E7E-4E13-B1B0-A5B973D5007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4283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We are a </a:t>
            </a:r>
            <a:r>
              <a:rPr lang="en-US" sz="1200" b="1" i="0" kern="1200" dirty="0">
                <a:solidFill>
                  <a:schemeClr val="tx1"/>
                </a:solidFill>
                <a:effectLst/>
                <a:latin typeface="+mn-lt"/>
                <a:ea typeface="+mn-ea"/>
                <a:cs typeface="+mn-cs"/>
              </a:rPr>
              <a:t>FORTUNE 100</a:t>
            </a:r>
            <a:r>
              <a:rPr lang="en-US" sz="1200" b="0" i="0" kern="1200" dirty="0">
                <a:solidFill>
                  <a:schemeClr val="tx1"/>
                </a:solidFill>
                <a:effectLst/>
                <a:latin typeface="+mn-lt"/>
                <a:ea typeface="+mn-ea"/>
                <a:cs typeface="+mn-cs"/>
              </a:rPr>
              <a:t> company that work​s in every stage of the </a:t>
            </a:r>
            <a:r>
              <a:rPr lang="en-US" sz="1200" b="0" i="0" kern="1200" dirty="0" err="1">
                <a:solidFill>
                  <a:schemeClr val="tx1"/>
                </a:solidFill>
                <a:effectLst/>
                <a:latin typeface="+mn-lt"/>
                <a:ea typeface="+mn-ea"/>
                <a:cs typeface="+mn-cs"/>
              </a:rPr>
              <a:t>energ</a:t>
            </a:r>
            <a:r>
              <a:rPr lang="en-US" sz="1200" b="0" i="0" kern="1200" dirty="0">
                <a:solidFill>
                  <a:schemeClr val="tx1"/>
                </a:solidFill>
                <a:effectLst/>
                <a:latin typeface="+mn-lt"/>
                <a:ea typeface="+mn-ea"/>
                <a:cs typeface="+mn-cs"/>
              </a:rPr>
              <a:t>​​​​y business: power generation, competitive energy sales, transmission and delivery.</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As the nation's leading competitive energy provider, </a:t>
            </a:r>
            <a:r>
              <a:rPr lang="en-US" sz="1200" b="0" i="0" kern="1200" dirty="0" err="1">
                <a:solidFill>
                  <a:schemeClr val="tx1"/>
                </a:solidFill>
                <a:effectLst/>
                <a:latin typeface="+mn-lt"/>
                <a:ea typeface="+mn-ea"/>
                <a:cs typeface="+mn-cs"/>
              </a:rPr>
              <a:t>Exelo</a:t>
            </a:r>
            <a:r>
              <a:rPr lang="en-US" sz="1200" b="0" i="0" kern="1200" dirty="0">
                <a:solidFill>
                  <a:schemeClr val="tx1"/>
                </a:solidFill>
                <a:effectLst/>
                <a:latin typeface="+mn-lt"/>
                <a:ea typeface="+mn-ea"/>
                <a:cs typeface="+mn-cs"/>
              </a:rPr>
              <a:t>​n does business in 48 states, D.C., and Canada and had 2017 revenues of $33.5 billion​​. We employ approximately 34,000 people nationwide.​​​​</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Exelon is one of the largest competitive U.S. power generators, with more than 32,700 megawatts of nuclear, gas, wind, solar and hydroelectric generating capacity comprising one of the nation’s cleanest and lowest-cost power generation fleets.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C5AF36-6E7E-4E13-B1B0-A5B973D5007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6254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We are a </a:t>
            </a:r>
            <a:r>
              <a:rPr lang="en-US" sz="1200" b="1" i="0" kern="1200" dirty="0">
                <a:solidFill>
                  <a:schemeClr val="tx1"/>
                </a:solidFill>
                <a:effectLst/>
                <a:latin typeface="+mn-lt"/>
                <a:ea typeface="+mn-ea"/>
                <a:cs typeface="+mn-cs"/>
              </a:rPr>
              <a:t>FORTUNE 100</a:t>
            </a:r>
            <a:r>
              <a:rPr lang="en-US" sz="1200" b="0" i="0" kern="1200" dirty="0">
                <a:solidFill>
                  <a:schemeClr val="tx1"/>
                </a:solidFill>
                <a:effectLst/>
                <a:latin typeface="+mn-lt"/>
                <a:ea typeface="+mn-ea"/>
                <a:cs typeface="+mn-cs"/>
              </a:rPr>
              <a:t> company that work​s in every stage of the </a:t>
            </a:r>
            <a:r>
              <a:rPr lang="en-US" sz="1200" b="0" i="0" kern="1200" dirty="0" err="1">
                <a:solidFill>
                  <a:schemeClr val="tx1"/>
                </a:solidFill>
                <a:effectLst/>
                <a:latin typeface="+mn-lt"/>
                <a:ea typeface="+mn-ea"/>
                <a:cs typeface="+mn-cs"/>
              </a:rPr>
              <a:t>energ</a:t>
            </a:r>
            <a:r>
              <a:rPr lang="en-US" sz="1200" b="0" i="0" kern="1200" dirty="0">
                <a:solidFill>
                  <a:schemeClr val="tx1"/>
                </a:solidFill>
                <a:effectLst/>
                <a:latin typeface="+mn-lt"/>
                <a:ea typeface="+mn-ea"/>
                <a:cs typeface="+mn-cs"/>
              </a:rPr>
              <a:t>​​​​y business: power generation, competitive energy sales, transmission and delivery.</a:t>
            </a:r>
          </a:p>
          <a:p>
            <a:r>
              <a:rPr lang="en-US" sz="1200" b="0" i="0" kern="120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As the nation's leading competitive energy provider, </a:t>
            </a:r>
            <a:r>
              <a:rPr lang="en-US" sz="1200" b="0" i="0" kern="1200" dirty="0" err="1">
                <a:solidFill>
                  <a:schemeClr val="tx1"/>
                </a:solidFill>
                <a:effectLst/>
                <a:latin typeface="+mn-lt"/>
                <a:ea typeface="+mn-ea"/>
                <a:cs typeface="+mn-cs"/>
              </a:rPr>
              <a:t>Exelo</a:t>
            </a:r>
            <a:r>
              <a:rPr lang="en-US" sz="1200" b="0" i="0" kern="1200" dirty="0">
                <a:solidFill>
                  <a:schemeClr val="tx1"/>
                </a:solidFill>
                <a:effectLst/>
                <a:latin typeface="+mn-lt"/>
                <a:ea typeface="+mn-ea"/>
                <a:cs typeface="+mn-cs"/>
              </a:rPr>
              <a:t>​n does business in 48 states, D.C., and Canada and had 2017 revenues of $33.5 billion​​. We employ approximately 34,000 people nationwide.​​​​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C5AF36-6E7E-4E13-B1B0-A5B973D5007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11211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prstClr val="white"/>
                </a:solidFill>
                <a:latin typeface="Franklin Gothic Demi"/>
              </a:rPr>
              <a:t>Dedicated Team </a:t>
            </a:r>
            <a:br>
              <a:rPr lang="en-US" sz="1400" dirty="0">
                <a:solidFill>
                  <a:prstClr val="white"/>
                </a:solidFill>
                <a:latin typeface="Franklin Gothic Demi"/>
              </a:rPr>
            </a:br>
            <a:r>
              <a:rPr lang="en-US" sz="1400" dirty="0">
                <a:solidFill>
                  <a:prstClr val="white"/>
                </a:solidFill>
                <a:latin typeface="Franklin Gothic Book"/>
              </a:rPr>
              <a:t>of Regulatory, Market &amp; Wholesale Experts</a:t>
            </a:r>
          </a:p>
          <a:p>
            <a:endParaRPr lang="en-US" b="1" i="1" dirty="0"/>
          </a:p>
        </p:txBody>
      </p:sp>
      <p:sp>
        <p:nvSpPr>
          <p:cNvPr id="4" name="Slide Number Placeholder 3"/>
          <p:cNvSpPr>
            <a:spLocks noGrp="1"/>
          </p:cNvSpPr>
          <p:nvPr>
            <p:ph type="sldNum" sz="quarter" idx="10"/>
          </p:nvPr>
        </p:nvSpPr>
        <p:spPr/>
        <p:txBody>
          <a:bodyPr/>
          <a:lstStyle/>
          <a:p>
            <a:fld id="{65C5AF36-6E7E-4E13-B1B0-A5B973D50073}"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3150591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Example of 180 Analysis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C5AF36-6E7E-4E13-B1B0-A5B973D5007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57271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err="1"/>
              <a:t>Linkedin</a:t>
            </a:r>
            <a:r>
              <a:rPr lang="en-US" dirty="0"/>
              <a:t> + Resume need to be 100% all the time</a:t>
            </a:r>
          </a:p>
          <a:p>
            <a:pPr marL="171450" indent="-171450">
              <a:buFontTx/>
              <a:buChar char="-"/>
            </a:pPr>
            <a:r>
              <a:rPr lang="en-US" dirty="0"/>
              <a:t>Highlight your I/O experience in every job you’ve had. Be able to tell a story</a:t>
            </a:r>
          </a:p>
          <a:p>
            <a:pPr marL="171450" indent="-171450">
              <a:buFontTx/>
              <a:buChar char="-"/>
            </a:pPr>
            <a:r>
              <a:rPr lang="en-US" dirty="0"/>
              <a:t>Start early</a:t>
            </a:r>
          </a:p>
          <a:p>
            <a:endParaRPr lang="en-US" dirty="0"/>
          </a:p>
          <a:p>
            <a:r>
              <a:rPr lang="en-US" dirty="0"/>
              <a:t>Make corrections on your graded papers, be able to describe what/how you did and why</a:t>
            </a:r>
          </a:p>
          <a:p>
            <a:endParaRPr lang="en-US" dirty="0"/>
          </a:p>
          <a:p>
            <a:r>
              <a:rPr lang="en-US" dirty="0"/>
              <a:t>Use notes as a reference point (google drive), books, articles, feedback, papers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C5AF36-6E7E-4E13-B1B0-A5B973D5007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46047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err="1"/>
              <a:t>Linkedin</a:t>
            </a:r>
            <a:r>
              <a:rPr lang="en-US" dirty="0"/>
              <a:t> + Resume need to be 100% all the time</a:t>
            </a:r>
          </a:p>
          <a:p>
            <a:pPr marL="171450" indent="-171450">
              <a:buFontTx/>
              <a:buChar char="-"/>
            </a:pPr>
            <a:r>
              <a:rPr lang="en-US" dirty="0"/>
              <a:t>Highlight your I/O experience in every job you’ve had. Be able to tell a story</a:t>
            </a:r>
          </a:p>
          <a:p>
            <a:pPr marL="171450" indent="-171450">
              <a:buFontTx/>
              <a:buChar char="-"/>
            </a:pPr>
            <a:r>
              <a:rPr lang="en-US" dirty="0"/>
              <a:t>Start early</a:t>
            </a:r>
          </a:p>
          <a:p>
            <a:endParaRPr lang="en-US" dirty="0"/>
          </a:p>
          <a:p>
            <a:r>
              <a:rPr lang="en-US" dirty="0"/>
              <a:t>Make corrections on your graded papers, be able to describe what/how you did and why</a:t>
            </a:r>
          </a:p>
          <a:p>
            <a:endParaRPr lang="en-US" dirty="0"/>
          </a:p>
          <a:p>
            <a:r>
              <a:rPr lang="en-US" dirty="0"/>
              <a:t>Use notes as a reference point (google drive), books, articles, feedback, papers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C5AF36-6E7E-4E13-B1B0-A5B973D5007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62640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7171"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2295532" y="-1259337"/>
            <a:ext cx="7947602" cy="66302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272655" y="561114"/>
            <a:ext cx="5829300" cy="1102519"/>
          </a:xfrm>
        </p:spPr>
        <p:txBody>
          <a:bodyPr anchor="b" anchorCtr="0"/>
          <a:lstStyle>
            <a:lvl1pPr>
              <a:lnSpc>
                <a:spcPct val="90000"/>
              </a:lnSpc>
              <a:defRPr sz="4000">
                <a:solidFill>
                  <a:schemeClr val="tx1"/>
                </a:solidFill>
              </a:defRPr>
            </a:lvl1pPr>
          </a:lstStyle>
          <a:p>
            <a:r>
              <a:rPr lang="en-US" dirty="0"/>
              <a:t>Click to edit Master</a:t>
            </a:r>
            <a:br>
              <a:rPr lang="en-US" dirty="0"/>
            </a:br>
            <a:r>
              <a:rPr lang="en-US" dirty="0"/>
              <a:t>title style</a:t>
            </a:r>
          </a:p>
        </p:txBody>
      </p:sp>
      <p:sp>
        <p:nvSpPr>
          <p:cNvPr id="3" name="Subtitle 2"/>
          <p:cNvSpPr>
            <a:spLocks noGrp="1"/>
          </p:cNvSpPr>
          <p:nvPr>
            <p:ph type="subTitle" idx="1"/>
          </p:nvPr>
        </p:nvSpPr>
        <p:spPr>
          <a:xfrm>
            <a:off x="272655" y="1662914"/>
            <a:ext cx="4800600" cy="336221"/>
          </a:xfrm>
        </p:spPr>
        <p:txBody>
          <a:bodyPr/>
          <a:lstStyle>
            <a:lvl1pPr marL="0" indent="0" algn="l">
              <a:lnSpc>
                <a:spcPct val="90000"/>
              </a:lnSpc>
              <a:buNone/>
              <a:defRPr sz="2800">
                <a:solidFill>
                  <a:schemeClr val="tx1"/>
                </a:solidFill>
              </a:defRPr>
            </a:lvl1pPr>
            <a:lvl2pPr marL="457190" indent="0" algn="ctr">
              <a:buNone/>
              <a:defRPr>
                <a:solidFill>
                  <a:schemeClr val="tx1">
                    <a:tint val="75000"/>
                  </a:schemeClr>
                </a:solidFill>
              </a:defRPr>
            </a:lvl2pPr>
            <a:lvl3pPr marL="914376" indent="0" algn="ctr">
              <a:buNone/>
              <a:defRPr>
                <a:solidFill>
                  <a:schemeClr val="tx1">
                    <a:tint val="75000"/>
                  </a:schemeClr>
                </a:solidFill>
              </a:defRPr>
            </a:lvl3pPr>
            <a:lvl4pPr marL="1371567" indent="0" algn="ctr">
              <a:buNone/>
              <a:defRPr>
                <a:solidFill>
                  <a:schemeClr val="tx1">
                    <a:tint val="75000"/>
                  </a:schemeClr>
                </a:solidFill>
              </a:defRPr>
            </a:lvl4pPr>
            <a:lvl5pPr marL="1828755"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1" indent="0" algn="ctr">
              <a:buNone/>
              <a:defRPr>
                <a:solidFill>
                  <a:schemeClr val="tx1">
                    <a:tint val="75000"/>
                  </a:schemeClr>
                </a:solidFill>
              </a:defRPr>
            </a:lvl8pPr>
            <a:lvl9pPr marL="3657511" indent="0" algn="ctr">
              <a:buNone/>
              <a:defRPr>
                <a:solidFill>
                  <a:schemeClr val="tx1">
                    <a:tint val="75000"/>
                  </a:schemeClr>
                </a:solidFill>
              </a:defRPr>
            </a:lvl9pPr>
          </a:lstStyle>
          <a:p>
            <a:r>
              <a:rPr lang="en-US"/>
              <a:t>Click to edit Master subtitle style</a:t>
            </a:r>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4150" y="4416505"/>
            <a:ext cx="1416219" cy="407162"/>
          </a:xfrm>
          <a:prstGeom prst="rect">
            <a:avLst/>
          </a:prstGeom>
        </p:spPr>
      </p:pic>
    </p:spTree>
    <p:extLst>
      <p:ext uri="{BB962C8B-B14F-4D97-AF65-F5344CB8AC3E}">
        <p14:creationId xmlns:p14="http://schemas.microsoft.com/office/powerpoint/2010/main" val="20894940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ocess Flow">
    <p:spTree>
      <p:nvGrpSpPr>
        <p:cNvPr id="1" name=""/>
        <p:cNvGrpSpPr/>
        <p:nvPr/>
      </p:nvGrpSpPr>
      <p:grpSpPr>
        <a:xfrm>
          <a:off x="0" y="0"/>
          <a:ext cx="0" cy="0"/>
          <a:chOff x="0" y="0"/>
          <a:chExt cx="0" cy="0"/>
        </a:xfrm>
      </p:grpSpPr>
      <p:sp>
        <p:nvSpPr>
          <p:cNvPr id="14" name="Text Placeholder 5"/>
          <p:cNvSpPr>
            <a:spLocks noGrp="1"/>
          </p:cNvSpPr>
          <p:nvPr>
            <p:ph type="body" sz="quarter" idx="17"/>
          </p:nvPr>
        </p:nvSpPr>
        <p:spPr>
          <a:xfrm>
            <a:off x="4940572" y="816608"/>
            <a:ext cx="1641207" cy="630367"/>
          </a:xfrm>
          <a:prstGeom prst="homePlate">
            <a:avLst>
              <a:gd name="adj" fmla="val 38615"/>
            </a:avLst>
          </a:prstGeom>
          <a:solidFill>
            <a:schemeClr val="tx1"/>
          </a:solidFill>
          <a:ln w="19050">
            <a:solidFill>
              <a:schemeClr val="bg1"/>
            </a:solidFill>
          </a:ln>
        </p:spPr>
        <p:txBody>
          <a:bodyPr vert="horz" lIns="731520" tIns="91440" rIns="91440" bIns="91440" rtlCol="0" anchor="ctr" anchorCtr="0">
            <a:noAutofit/>
          </a:bodyPr>
          <a:lstStyle>
            <a:lvl1pPr>
              <a:defRPr lang="en-US" sz="1401" dirty="0" smtClean="0">
                <a:solidFill>
                  <a:schemeClr val="bg1"/>
                </a:solidFill>
                <a:latin typeface="+mj-lt"/>
              </a:defRPr>
            </a:lvl1pPr>
            <a:lvl2pPr>
              <a:defRPr lang="en-US" sz="1401" dirty="0" smtClean="0">
                <a:solidFill>
                  <a:schemeClr val="bg1"/>
                </a:solidFill>
              </a:defRPr>
            </a:lvl2pPr>
            <a:lvl3pPr>
              <a:defRPr lang="en-US" sz="1200" dirty="0" smtClean="0">
                <a:solidFill>
                  <a:schemeClr val="bg1"/>
                </a:solidFill>
              </a:defRPr>
            </a:lvl3pPr>
            <a:lvl4pPr>
              <a:defRPr lang="en-US" sz="1100" dirty="0" smtClean="0">
                <a:solidFill>
                  <a:schemeClr val="bg1"/>
                </a:solidFill>
              </a:defRPr>
            </a:lvl4pPr>
            <a:lvl5pPr>
              <a:defRPr lang="en-US" sz="1051" dirty="0">
                <a:solidFill>
                  <a:schemeClr val="bg1"/>
                </a:solidFill>
              </a:defRPr>
            </a:lvl5pPr>
          </a:lstStyle>
          <a:p>
            <a:pPr lvl="0"/>
            <a:r>
              <a:rPr lang="en-US" dirty="0"/>
              <a:t>Click to edit Master text styles</a:t>
            </a:r>
          </a:p>
        </p:txBody>
      </p:sp>
      <p:sp>
        <p:nvSpPr>
          <p:cNvPr id="13" name="Text Placeholder 5"/>
          <p:cNvSpPr>
            <a:spLocks noGrp="1"/>
          </p:cNvSpPr>
          <p:nvPr>
            <p:ph type="body" sz="quarter" idx="16"/>
          </p:nvPr>
        </p:nvSpPr>
        <p:spPr>
          <a:xfrm>
            <a:off x="3723086" y="816608"/>
            <a:ext cx="1641207" cy="630367"/>
          </a:xfrm>
          <a:prstGeom prst="homePlate">
            <a:avLst>
              <a:gd name="adj" fmla="val 38615"/>
            </a:avLst>
          </a:prstGeom>
          <a:solidFill>
            <a:schemeClr val="tx1"/>
          </a:solidFill>
          <a:ln w="19050">
            <a:solidFill>
              <a:schemeClr val="bg1"/>
            </a:solidFill>
          </a:ln>
        </p:spPr>
        <p:txBody>
          <a:bodyPr vert="horz" lIns="731520" tIns="91440" rIns="91440" bIns="91440" rtlCol="0" anchor="ctr" anchorCtr="0">
            <a:noAutofit/>
          </a:bodyPr>
          <a:lstStyle>
            <a:lvl1pPr>
              <a:defRPr lang="en-US" sz="1401" dirty="0" smtClean="0">
                <a:solidFill>
                  <a:schemeClr val="bg1"/>
                </a:solidFill>
                <a:latin typeface="+mj-lt"/>
              </a:defRPr>
            </a:lvl1pPr>
            <a:lvl2pPr>
              <a:defRPr lang="en-US" sz="1401" dirty="0" smtClean="0">
                <a:solidFill>
                  <a:schemeClr val="bg1"/>
                </a:solidFill>
              </a:defRPr>
            </a:lvl2pPr>
            <a:lvl3pPr>
              <a:defRPr lang="en-US" sz="1200" dirty="0" smtClean="0">
                <a:solidFill>
                  <a:schemeClr val="bg1"/>
                </a:solidFill>
              </a:defRPr>
            </a:lvl3pPr>
            <a:lvl4pPr>
              <a:defRPr lang="en-US" sz="1100" dirty="0" smtClean="0">
                <a:solidFill>
                  <a:schemeClr val="bg1"/>
                </a:solidFill>
              </a:defRPr>
            </a:lvl4pPr>
            <a:lvl5pPr>
              <a:defRPr lang="en-US" sz="1051" dirty="0">
                <a:solidFill>
                  <a:schemeClr val="bg1"/>
                </a:solidFill>
              </a:defRPr>
            </a:lvl5pPr>
          </a:lstStyle>
          <a:p>
            <a:pPr lvl="0"/>
            <a:r>
              <a:rPr lang="en-US" dirty="0"/>
              <a:t>Click to edit Master text styles</a:t>
            </a:r>
          </a:p>
        </p:txBody>
      </p:sp>
      <p:sp>
        <p:nvSpPr>
          <p:cNvPr id="12" name="Text Placeholder 5"/>
          <p:cNvSpPr>
            <a:spLocks noGrp="1"/>
          </p:cNvSpPr>
          <p:nvPr>
            <p:ph type="body" sz="quarter" idx="15"/>
          </p:nvPr>
        </p:nvSpPr>
        <p:spPr>
          <a:xfrm>
            <a:off x="2505602" y="816608"/>
            <a:ext cx="1641207" cy="630367"/>
          </a:xfrm>
          <a:prstGeom prst="homePlate">
            <a:avLst>
              <a:gd name="adj" fmla="val 38615"/>
            </a:avLst>
          </a:prstGeom>
          <a:solidFill>
            <a:schemeClr val="tx1"/>
          </a:solidFill>
          <a:ln w="19050">
            <a:solidFill>
              <a:schemeClr val="bg1"/>
            </a:solidFill>
          </a:ln>
        </p:spPr>
        <p:txBody>
          <a:bodyPr vert="horz" lIns="731520" tIns="91440" rIns="91440" bIns="91440" rtlCol="0" anchor="ctr" anchorCtr="0">
            <a:noAutofit/>
          </a:bodyPr>
          <a:lstStyle>
            <a:lvl1pPr>
              <a:defRPr lang="en-US" sz="1401" dirty="0" smtClean="0">
                <a:solidFill>
                  <a:schemeClr val="bg1"/>
                </a:solidFill>
                <a:latin typeface="+mj-lt"/>
              </a:defRPr>
            </a:lvl1pPr>
            <a:lvl2pPr>
              <a:defRPr lang="en-US" sz="1401" dirty="0" smtClean="0">
                <a:solidFill>
                  <a:schemeClr val="bg1"/>
                </a:solidFill>
              </a:defRPr>
            </a:lvl2pPr>
            <a:lvl3pPr>
              <a:defRPr lang="en-US" sz="1200" dirty="0" smtClean="0">
                <a:solidFill>
                  <a:schemeClr val="bg1"/>
                </a:solidFill>
              </a:defRPr>
            </a:lvl3pPr>
            <a:lvl4pPr>
              <a:defRPr lang="en-US" sz="1100" dirty="0" smtClean="0">
                <a:solidFill>
                  <a:schemeClr val="bg1"/>
                </a:solidFill>
              </a:defRPr>
            </a:lvl4pPr>
            <a:lvl5pPr>
              <a:defRPr lang="en-US" sz="1051" dirty="0">
                <a:solidFill>
                  <a:schemeClr val="bg1"/>
                </a:solidFill>
              </a:defRPr>
            </a:lvl5pPr>
          </a:lstStyle>
          <a:p>
            <a:pPr lvl="0"/>
            <a:r>
              <a:rPr lang="en-US" dirty="0"/>
              <a:t>Click to edit Master text styles</a:t>
            </a:r>
          </a:p>
        </p:txBody>
      </p:sp>
      <p:sp>
        <p:nvSpPr>
          <p:cNvPr id="11" name="Text Placeholder 5"/>
          <p:cNvSpPr>
            <a:spLocks noGrp="1"/>
          </p:cNvSpPr>
          <p:nvPr>
            <p:ph type="body" sz="quarter" idx="14"/>
          </p:nvPr>
        </p:nvSpPr>
        <p:spPr>
          <a:xfrm>
            <a:off x="1288118" y="816608"/>
            <a:ext cx="1641207" cy="630367"/>
          </a:xfrm>
          <a:prstGeom prst="homePlate">
            <a:avLst>
              <a:gd name="adj" fmla="val 38615"/>
            </a:avLst>
          </a:prstGeom>
          <a:solidFill>
            <a:schemeClr val="tx1"/>
          </a:solidFill>
          <a:ln w="19050">
            <a:solidFill>
              <a:schemeClr val="bg1"/>
            </a:solidFill>
          </a:ln>
        </p:spPr>
        <p:txBody>
          <a:bodyPr vert="horz" lIns="731520" tIns="91440" rIns="91440" bIns="91440" rtlCol="0" anchor="ctr" anchorCtr="0">
            <a:noAutofit/>
          </a:bodyPr>
          <a:lstStyle>
            <a:lvl1pPr>
              <a:defRPr lang="en-US" sz="1401" dirty="0" smtClean="0">
                <a:solidFill>
                  <a:schemeClr val="bg1"/>
                </a:solidFill>
                <a:latin typeface="+mj-lt"/>
              </a:defRPr>
            </a:lvl1pPr>
            <a:lvl2pPr>
              <a:defRPr lang="en-US" sz="1401" dirty="0" smtClean="0">
                <a:solidFill>
                  <a:schemeClr val="bg1"/>
                </a:solidFill>
              </a:defRPr>
            </a:lvl2pPr>
            <a:lvl3pPr>
              <a:defRPr lang="en-US" sz="1200" dirty="0" smtClean="0">
                <a:solidFill>
                  <a:schemeClr val="bg1"/>
                </a:solidFill>
              </a:defRPr>
            </a:lvl3pPr>
            <a:lvl4pPr>
              <a:defRPr lang="en-US" sz="1100" dirty="0" smtClean="0">
                <a:solidFill>
                  <a:schemeClr val="bg1"/>
                </a:solidFill>
              </a:defRPr>
            </a:lvl4pPr>
            <a:lvl5pPr>
              <a:defRPr lang="en-US" sz="1051" dirty="0">
                <a:solidFill>
                  <a:schemeClr val="bg1"/>
                </a:solidFill>
              </a:defRPr>
            </a:lvl5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2ED86176-D6A4-43D8-BE13-F18245AD9D39}" type="slidenum">
              <a:rPr lang="en-US" smtClean="0"/>
              <a:pPr/>
              <a:t>‹#›</a:t>
            </a:fld>
            <a:endParaRPr lang="en-US"/>
          </a:p>
        </p:txBody>
      </p:sp>
      <p:sp>
        <p:nvSpPr>
          <p:cNvPr id="6" name="Text Placeholder 5"/>
          <p:cNvSpPr>
            <a:spLocks noGrp="1"/>
          </p:cNvSpPr>
          <p:nvPr>
            <p:ph type="body" sz="quarter" idx="13"/>
          </p:nvPr>
        </p:nvSpPr>
        <p:spPr>
          <a:xfrm>
            <a:off x="272657" y="816608"/>
            <a:ext cx="1417923" cy="630367"/>
          </a:xfrm>
          <a:prstGeom prst="homePlate">
            <a:avLst>
              <a:gd name="adj" fmla="val 31025"/>
            </a:avLst>
          </a:prstGeom>
          <a:solidFill>
            <a:srgbClr val="2372B9"/>
          </a:solidFill>
          <a:ln w="19050">
            <a:solidFill>
              <a:schemeClr val="bg1"/>
            </a:solidFill>
          </a:ln>
        </p:spPr>
        <p:txBody>
          <a:bodyPr lIns="91440" tIns="91440" rIns="91440" bIns="91440" anchor="ctr" anchorCtr="0"/>
          <a:lstStyle>
            <a:lvl1pPr>
              <a:defRPr sz="1401">
                <a:solidFill>
                  <a:schemeClr val="bg1"/>
                </a:solidFill>
                <a:latin typeface="+mj-lt"/>
              </a:defRPr>
            </a:lvl1pPr>
            <a:lvl2pPr>
              <a:defRPr sz="1401">
                <a:solidFill>
                  <a:schemeClr val="bg1"/>
                </a:solidFill>
              </a:defRPr>
            </a:lvl2pPr>
            <a:lvl3pPr>
              <a:defRPr sz="1200">
                <a:solidFill>
                  <a:schemeClr val="bg1"/>
                </a:solidFill>
              </a:defRPr>
            </a:lvl3pPr>
            <a:lvl4pPr>
              <a:defRPr sz="1100">
                <a:solidFill>
                  <a:schemeClr val="bg1"/>
                </a:solidFill>
              </a:defRPr>
            </a:lvl4pPr>
            <a:lvl5pPr>
              <a:defRPr sz="1051">
                <a:solidFill>
                  <a:schemeClr val="bg1"/>
                </a:solidFill>
              </a:defRPr>
            </a:lvl5pPr>
          </a:lstStyle>
          <a:p>
            <a:pPr lvl="0"/>
            <a:r>
              <a:rPr lang="en-US" dirty="0"/>
              <a:t>Click to edit Master text styles</a:t>
            </a:r>
          </a:p>
        </p:txBody>
      </p:sp>
      <p:sp>
        <p:nvSpPr>
          <p:cNvPr id="16" name="Text Placeholder 15"/>
          <p:cNvSpPr>
            <a:spLocks noGrp="1"/>
          </p:cNvSpPr>
          <p:nvPr>
            <p:ph type="body" sz="quarter" idx="18"/>
          </p:nvPr>
        </p:nvSpPr>
        <p:spPr>
          <a:xfrm>
            <a:off x="272659" y="1600201"/>
            <a:ext cx="1175285" cy="2958704"/>
          </a:xfrm>
        </p:spPr>
        <p:txBody>
          <a:bodyPr/>
          <a:lstStyle>
            <a:lvl1pPr>
              <a:defRPr sz="1100"/>
            </a:lvl1pPr>
            <a:lvl2pPr>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5"/>
          <p:cNvSpPr>
            <a:spLocks noGrp="1"/>
          </p:cNvSpPr>
          <p:nvPr>
            <p:ph type="body" sz="quarter" idx="19"/>
          </p:nvPr>
        </p:nvSpPr>
        <p:spPr>
          <a:xfrm>
            <a:off x="1525495" y="1587500"/>
            <a:ext cx="1175285" cy="2971404"/>
          </a:xfrm>
        </p:spPr>
        <p:txBody>
          <a:bodyPr/>
          <a:lstStyle>
            <a:lvl1pPr>
              <a:defRPr sz="1100"/>
            </a:lvl1pPr>
            <a:lvl2pPr>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15"/>
          <p:cNvSpPr>
            <a:spLocks noGrp="1"/>
          </p:cNvSpPr>
          <p:nvPr>
            <p:ph type="body" sz="quarter" idx="20"/>
          </p:nvPr>
        </p:nvSpPr>
        <p:spPr>
          <a:xfrm>
            <a:off x="2778329" y="1587500"/>
            <a:ext cx="1175285" cy="2971404"/>
          </a:xfrm>
        </p:spPr>
        <p:txBody>
          <a:bodyPr/>
          <a:lstStyle>
            <a:lvl1pPr>
              <a:defRPr sz="1100"/>
            </a:lvl1pPr>
            <a:lvl2pPr>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Text Placeholder 15"/>
          <p:cNvSpPr>
            <a:spLocks noGrp="1"/>
          </p:cNvSpPr>
          <p:nvPr>
            <p:ph type="body" sz="quarter" idx="21"/>
          </p:nvPr>
        </p:nvSpPr>
        <p:spPr>
          <a:xfrm>
            <a:off x="4031165" y="1587500"/>
            <a:ext cx="1175285" cy="2971404"/>
          </a:xfrm>
        </p:spPr>
        <p:txBody>
          <a:bodyPr/>
          <a:lstStyle>
            <a:lvl1pPr>
              <a:defRPr sz="1100"/>
            </a:lvl1pPr>
            <a:lvl2pPr>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Text Placeholder 15"/>
          <p:cNvSpPr>
            <a:spLocks noGrp="1"/>
          </p:cNvSpPr>
          <p:nvPr>
            <p:ph type="body" sz="quarter" idx="22"/>
          </p:nvPr>
        </p:nvSpPr>
        <p:spPr>
          <a:xfrm>
            <a:off x="5283999" y="1587500"/>
            <a:ext cx="1175285" cy="2971404"/>
          </a:xfrm>
        </p:spPr>
        <p:txBody>
          <a:bodyPr/>
          <a:lstStyle>
            <a:lvl1pPr>
              <a:defRPr sz="1100"/>
            </a:lvl1pPr>
            <a:lvl2pPr>
              <a:defRPr sz="1100"/>
            </a:lvl2pPr>
            <a:lvl3pPr>
              <a:defRPr sz="1100"/>
            </a:lvl3pPr>
            <a:lvl4pPr>
              <a:defRPr sz="1100"/>
            </a:lvl4pPr>
            <a:lvl5pPr>
              <a:defRPr sz="11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565824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7" name="Rectangle 6"/>
          <p:cNvSpPr/>
          <p:nvPr userDrawn="1"/>
        </p:nvSpPr>
        <p:spPr>
          <a:xfrm>
            <a:off x="0" y="469634"/>
            <a:ext cx="6858000" cy="275811"/>
          </a:xfrm>
          <a:prstGeom prst="rect">
            <a:avLst/>
          </a:prstGeom>
          <a:solidFill>
            <a:srgbClr val="FFFFFF"/>
          </a:solidFill>
        </p:spPr>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1801" dirty="0" err="1">
              <a:solidFill>
                <a:schemeClr val="bg1"/>
              </a:solidFill>
            </a:endParaRPr>
          </a:p>
        </p:txBody>
      </p:sp>
      <p:sp>
        <p:nvSpPr>
          <p:cNvPr id="3" name="Footer Placeholder 2"/>
          <p:cNvSpPr>
            <a:spLocks noGrp="1"/>
          </p:cNvSpPr>
          <p:nvPr>
            <p:ph type="ftr" sz="quarter" idx="11"/>
          </p:nvPr>
        </p:nvSpPr>
        <p:spPr/>
        <p:txBody>
          <a:bodyPr/>
          <a:lstStyle/>
          <a:p>
            <a:r>
              <a:rPr lang="en-US"/>
              <a:t>Presentation Title</a:t>
            </a:r>
          </a:p>
        </p:txBody>
      </p:sp>
      <p:sp>
        <p:nvSpPr>
          <p:cNvPr id="4" name="Slide Number Placeholder 3"/>
          <p:cNvSpPr>
            <a:spLocks noGrp="1"/>
          </p:cNvSpPr>
          <p:nvPr>
            <p:ph type="sldNum" sz="quarter" idx="12"/>
          </p:nvPr>
        </p:nvSpPr>
        <p:spPr/>
        <p:txBody>
          <a:bodyPr/>
          <a:lstStyle/>
          <a:p>
            <a:fld id="{2ED86176-D6A4-43D8-BE13-F18245AD9D39}" type="slidenum">
              <a:rPr lang="en-US" smtClean="0"/>
              <a:pPr/>
              <a:t>‹#›</a:t>
            </a:fld>
            <a:endParaRPr lang="en-US"/>
          </a:p>
        </p:txBody>
      </p:sp>
      <p:sp>
        <p:nvSpPr>
          <p:cNvPr id="8" name="Picture Placeholder 7"/>
          <p:cNvSpPr>
            <a:spLocks noGrp="1"/>
          </p:cNvSpPr>
          <p:nvPr>
            <p:ph type="pic" sz="quarter" idx="13"/>
          </p:nvPr>
        </p:nvSpPr>
        <p:spPr>
          <a:xfrm>
            <a:off x="2" y="10"/>
            <a:ext cx="6858000" cy="4801791"/>
          </a:xfrm>
        </p:spPr>
        <p:txBody>
          <a:bodyPr/>
          <a:lstStyle/>
          <a:p>
            <a:r>
              <a:rPr lang="en-US"/>
              <a:t>Click icon to add picture</a:t>
            </a:r>
          </a:p>
        </p:txBody>
      </p:sp>
    </p:spTree>
    <p:extLst>
      <p:ext uri="{BB962C8B-B14F-4D97-AF65-F5344CB8AC3E}">
        <p14:creationId xmlns:p14="http://schemas.microsoft.com/office/powerpoint/2010/main" val="2358127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7171" name="Picture 3" descr="C:\Users\peter.eatroff\Desktop\aCoverNoImg.png"/>
          <p:cNvPicPr>
            <a:picLocks noChangeAspect="1" noChangeArrowheads="1"/>
          </p:cNvPicPr>
          <p:nvPr userDrawn="1"/>
        </p:nvPicPr>
        <p:blipFill>
          <a:blip r:embed="rId2" cstate="print"/>
          <a:stretch>
            <a:fillRect/>
          </a:stretch>
        </p:blipFill>
        <p:spPr bwMode="auto">
          <a:xfrm>
            <a:off x="5225" y="0"/>
            <a:ext cx="6842795"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hasCustomPrompt="1"/>
          </p:nvPr>
        </p:nvSpPr>
        <p:spPr>
          <a:xfrm>
            <a:off x="272655" y="561114"/>
            <a:ext cx="5829300" cy="1102519"/>
          </a:xfrm>
        </p:spPr>
        <p:txBody>
          <a:bodyPr anchor="b" anchorCtr="0"/>
          <a:lstStyle>
            <a:lvl1pPr>
              <a:lnSpc>
                <a:spcPct val="90000"/>
              </a:lnSpc>
              <a:defRPr sz="3001">
                <a:solidFill>
                  <a:schemeClr val="tx1"/>
                </a:solidFill>
              </a:defRPr>
            </a:lvl1pPr>
          </a:lstStyle>
          <a:p>
            <a:r>
              <a:rPr lang="en-US" dirty="0"/>
              <a:t>Click to edit Master</a:t>
            </a:r>
            <a:br>
              <a:rPr lang="en-US" dirty="0"/>
            </a:br>
            <a:r>
              <a:rPr lang="en-US" dirty="0"/>
              <a:t>title style</a:t>
            </a:r>
          </a:p>
        </p:txBody>
      </p:sp>
      <p:sp>
        <p:nvSpPr>
          <p:cNvPr id="3" name="Subtitle 2"/>
          <p:cNvSpPr>
            <a:spLocks noGrp="1"/>
          </p:cNvSpPr>
          <p:nvPr>
            <p:ph type="subTitle" idx="1"/>
          </p:nvPr>
        </p:nvSpPr>
        <p:spPr>
          <a:xfrm>
            <a:off x="272655" y="1662914"/>
            <a:ext cx="4800600" cy="336221"/>
          </a:xfrm>
        </p:spPr>
        <p:txBody>
          <a:bodyPr/>
          <a:lstStyle>
            <a:lvl1pPr marL="0" indent="0" algn="l">
              <a:lnSpc>
                <a:spcPct val="90000"/>
              </a:lnSpc>
              <a:buNone/>
              <a:defRPr sz="2100">
                <a:solidFill>
                  <a:schemeClr val="tx1"/>
                </a:solidFill>
              </a:defRPr>
            </a:lvl1pPr>
            <a:lvl2pPr marL="342893"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7"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a:t>Click to edit Master subtitle style</a:t>
            </a:r>
            <a:endParaRPr lang="en-US" dirty="0"/>
          </a:p>
        </p:txBody>
      </p:sp>
      <p:pic>
        <p:nvPicPr>
          <p:cNvPr id="6" name="Picture 5" descr="ConstellationLogo_City.png"/>
          <p:cNvPicPr>
            <a:picLocks noChangeAspect="1"/>
          </p:cNvPicPr>
          <p:nvPr userDrawn="1"/>
        </p:nvPicPr>
        <p:blipFill>
          <a:blip r:embed="rId3" cstate="print"/>
          <a:stretch>
            <a:fillRect/>
          </a:stretch>
        </p:blipFill>
        <p:spPr>
          <a:xfrm>
            <a:off x="4672292" y="4570795"/>
            <a:ext cx="1960959" cy="473409"/>
          </a:xfrm>
          <a:prstGeom prst="rect">
            <a:avLst/>
          </a:prstGeom>
        </p:spPr>
      </p:pic>
    </p:spTree>
    <p:extLst>
      <p:ext uri="{BB962C8B-B14F-4D97-AF65-F5344CB8AC3E}">
        <p14:creationId xmlns:p14="http://schemas.microsoft.com/office/powerpoint/2010/main" val="16138430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2_Image Title Slide">
    <p:bg bwMode="ltGray">
      <p:bgPr>
        <a:solidFill>
          <a:schemeClr val="bg1"/>
        </a:solidFill>
        <a:effectLst/>
      </p:bgPr>
    </p:bg>
    <p:spTree>
      <p:nvGrpSpPr>
        <p:cNvPr id="1" name=""/>
        <p:cNvGrpSpPr/>
        <p:nvPr/>
      </p:nvGrpSpPr>
      <p:grpSpPr>
        <a:xfrm>
          <a:off x="0" y="0"/>
          <a:ext cx="0" cy="0"/>
          <a:chOff x="0" y="0"/>
          <a:chExt cx="0" cy="0"/>
        </a:xfrm>
      </p:grpSpPr>
      <p:pic>
        <p:nvPicPr>
          <p:cNvPr id="7" name="Picture 6" descr="ConstellationLogo_City.png"/>
          <p:cNvPicPr>
            <a:picLocks noChangeAspect="1"/>
          </p:cNvPicPr>
          <p:nvPr userDrawn="1"/>
        </p:nvPicPr>
        <p:blipFill>
          <a:blip r:embed="rId2" cstate="print"/>
          <a:stretch>
            <a:fillRect/>
          </a:stretch>
        </p:blipFill>
        <p:spPr>
          <a:xfrm>
            <a:off x="270388" y="240455"/>
            <a:ext cx="1896296" cy="457799"/>
          </a:xfrm>
          <a:prstGeom prst="rect">
            <a:avLst/>
          </a:prstGeom>
        </p:spPr>
      </p:pic>
      <p:pic>
        <p:nvPicPr>
          <p:cNvPr id="6" name="Picture 5" descr="corner_image_lrg.jpg"/>
          <p:cNvPicPr>
            <a:picLocks noChangeAspect="1"/>
          </p:cNvPicPr>
          <p:nvPr userDrawn="1"/>
        </p:nvPicPr>
        <p:blipFill>
          <a:blip r:embed="rId3" cstate="print"/>
          <a:stretch>
            <a:fillRect/>
          </a:stretch>
        </p:blipFill>
        <p:spPr>
          <a:xfrm>
            <a:off x="888346" y="1367817"/>
            <a:ext cx="5968280" cy="3799332"/>
          </a:xfrm>
          <a:prstGeom prst="rect">
            <a:avLst/>
          </a:prstGeom>
        </p:spPr>
      </p:pic>
      <p:sp>
        <p:nvSpPr>
          <p:cNvPr id="2" name="Title 1"/>
          <p:cNvSpPr>
            <a:spLocks noGrp="1"/>
          </p:cNvSpPr>
          <p:nvPr userDrawn="1">
            <p:ph type="ctrTitle" hasCustomPrompt="1"/>
          </p:nvPr>
        </p:nvSpPr>
        <p:spPr>
          <a:xfrm>
            <a:off x="272658" y="872826"/>
            <a:ext cx="3211115" cy="1102519"/>
          </a:xfrm>
        </p:spPr>
        <p:txBody>
          <a:bodyPr anchor="t" anchorCtr="0"/>
          <a:lstStyle>
            <a:lvl1pPr>
              <a:lnSpc>
                <a:spcPct val="90000"/>
              </a:lnSpc>
              <a:defRPr sz="2400">
                <a:solidFill>
                  <a:schemeClr val="tx1"/>
                </a:solidFill>
              </a:defRPr>
            </a:lvl1pPr>
          </a:lstStyle>
          <a:p>
            <a:r>
              <a:rPr lang="en-US" dirty="0"/>
              <a:t>Click to edit Master</a:t>
            </a:r>
            <a:br>
              <a:rPr lang="en-US" dirty="0"/>
            </a:br>
            <a:r>
              <a:rPr lang="en-US" dirty="0"/>
              <a:t>title style</a:t>
            </a:r>
          </a:p>
        </p:txBody>
      </p:sp>
      <p:sp>
        <p:nvSpPr>
          <p:cNvPr id="3" name="Subtitle 2"/>
          <p:cNvSpPr>
            <a:spLocks noGrp="1"/>
          </p:cNvSpPr>
          <p:nvPr userDrawn="1">
            <p:ph type="subTitle" idx="1"/>
          </p:nvPr>
        </p:nvSpPr>
        <p:spPr>
          <a:xfrm>
            <a:off x="263754" y="1623219"/>
            <a:ext cx="2078660" cy="336221"/>
          </a:xfrm>
        </p:spPr>
        <p:txBody>
          <a:bodyPr/>
          <a:lstStyle>
            <a:lvl1pPr marL="0" indent="0" algn="l">
              <a:lnSpc>
                <a:spcPct val="90000"/>
              </a:lnSpc>
              <a:buNone/>
              <a:defRPr sz="1801">
                <a:solidFill>
                  <a:schemeClr val="tx1"/>
                </a:solidFill>
              </a:defRPr>
            </a:lvl1pPr>
            <a:lvl2pPr marL="342893"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7" indent="0" algn="ctr">
              <a:buNone/>
              <a:defRPr>
                <a:solidFill>
                  <a:schemeClr val="tx1">
                    <a:tint val="75000"/>
                  </a:schemeClr>
                </a:solidFill>
              </a:defRPr>
            </a:lvl5pPr>
            <a:lvl6pPr marL="1714457" indent="0" algn="ctr">
              <a:buNone/>
              <a:defRPr>
                <a:solidFill>
                  <a:schemeClr val="tx1">
                    <a:tint val="75000"/>
                  </a:schemeClr>
                </a:solidFill>
              </a:defRPr>
            </a:lvl6pPr>
            <a:lvl7pPr marL="2057348"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600257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4" name="Rectangle 3"/>
          <p:cNvSpPr/>
          <p:nvPr userDrawn="1"/>
        </p:nvSpPr>
        <p:spPr>
          <a:xfrm>
            <a:off x="0" y="469634"/>
            <a:ext cx="6858000" cy="275811"/>
          </a:xfrm>
          <a:prstGeom prst="rect">
            <a:avLst/>
          </a:prstGeom>
          <a:solidFill>
            <a:srgbClr val="FFFFFF"/>
          </a:solidFill>
        </p:spPr>
        <p:txBody>
          <a:bodyPr rot="0" spcFirstLastPara="0" vertOverflow="overflow" horzOverflow="overflow" vert="horz" wrap="square" lIns="68580" tIns="34292" rIns="68580" bIns="34292" numCol="1" spcCol="0" rtlCol="0" fromWordArt="0" anchor="ctr" anchorCtr="0" forceAA="0" compatLnSpc="1">
            <a:prstTxWarp prst="textNoShape">
              <a:avLst/>
            </a:prstTxWarp>
            <a:noAutofit/>
          </a:bodyPr>
          <a:lstStyle/>
          <a:p>
            <a:pPr algn="ctr"/>
            <a:endParaRPr lang="en-US" sz="1351" dirty="0">
              <a:solidFill>
                <a:schemeClr val="bg1"/>
              </a:solidFill>
            </a:endParaRPr>
          </a:p>
        </p:txBody>
      </p:sp>
      <p:sp>
        <p:nvSpPr>
          <p:cNvPr id="2" name="Title 1"/>
          <p:cNvSpPr>
            <a:spLocks noGrp="1"/>
          </p:cNvSpPr>
          <p:nvPr>
            <p:ph type="title"/>
          </p:nvPr>
        </p:nvSpPr>
        <p:spPr>
          <a:xfrm>
            <a:off x="272654" y="908447"/>
            <a:ext cx="6309123" cy="374088"/>
          </a:xfrm>
        </p:spPr>
        <p:txBody>
          <a:bodyPr/>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272654" y="1540669"/>
            <a:ext cx="6309123" cy="3261122"/>
          </a:xfrm>
        </p:spPr>
        <p:txBody>
          <a:bodyPr/>
          <a:lstStyle>
            <a:lvl1pPr>
              <a:spcBef>
                <a:spcPts val="452"/>
              </a:spcBef>
              <a:defRPr sz="1801"/>
            </a:lvl1pPr>
            <a:lvl2pPr marL="169065" indent="-169065">
              <a:defRPr sz="1801"/>
            </a:lvl2pPr>
            <a:lvl3pPr marL="346463" indent="-173826">
              <a:defRPr sz="1500"/>
            </a:lvl3pPr>
            <a:lvl4pPr marL="469096" indent="-128585">
              <a:defRPr/>
            </a:lvl4pPr>
            <a:lvl5pPr marL="554818" indent="-85724">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D86176-D6A4-43D8-BE13-F18245AD9D39}" type="slidenum">
              <a:rPr lang="en-US" smtClean="0"/>
              <a:pPr/>
              <a:t>‹#›</a:t>
            </a:fld>
            <a:endParaRPr lang="en-US" dirty="0"/>
          </a:p>
        </p:txBody>
      </p:sp>
    </p:spTree>
    <p:extLst>
      <p:ext uri="{BB962C8B-B14F-4D97-AF65-F5344CB8AC3E}">
        <p14:creationId xmlns:p14="http://schemas.microsoft.com/office/powerpoint/2010/main" val="2296338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able of Contents">
    <p:spTree>
      <p:nvGrpSpPr>
        <p:cNvPr id="1" name=""/>
        <p:cNvGrpSpPr/>
        <p:nvPr/>
      </p:nvGrpSpPr>
      <p:grpSpPr>
        <a:xfrm>
          <a:off x="0" y="0"/>
          <a:ext cx="0" cy="0"/>
          <a:chOff x="0" y="0"/>
          <a:chExt cx="0" cy="0"/>
        </a:xfrm>
      </p:grpSpPr>
      <p:sp>
        <p:nvSpPr>
          <p:cNvPr id="8" name="Rectangle 7"/>
          <p:cNvSpPr/>
          <p:nvPr userDrawn="1"/>
        </p:nvSpPr>
        <p:spPr>
          <a:xfrm>
            <a:off x="0" y="469634"/>
            <a:ext cx="6858000" cy="275811"/>
          </a:xfrm>
          <a:prstGeom prst="rect">
            <a:avLst/>
          </a:prstGeom>
          <a:solidFill>
            <a:srgbClr val="FFFFFF"/>
          </a:solidFill>
        </p:spPr>
        <p:txBody>
          <a:bodyPr rot="0" spcFirstLastPara="0" vertOverflow="overflow" horzOverflow="overflow" vert="horz" wrap="square" lIns="68580" tIns="34292" rIns="68580" bIns="34292" numCol="1" spcCol="0" rtlCol="0" fromWordArt="0" anchor="ctr" anchorCtr="0" forceAA="0" compatLnSpc="1">
            <a:prstTxWarp prst="textNoShape">
              <a:avLst/>
            </a:prstTxWarp>
            <a:noAutofit/>
          </a:bodyPr>
          <a:lstStyle/>
          <a:p>
            <a:pPr algn="ctr"/>
            <a:endParaRPr lang="en-US" sz="1351" dirty="0">
              <a:solidFill>
                <a:schemeClr val="bg1"/>
              </a:solidFill>
            </a:endParaRPr>
          </a:p>
        </p:txBody>
      </p:sp>
      <p:sp>
        <p:nvSpPr>
          <p:cNvPr id="2" name="Title 1"/>
          <p:cNvSpPr>
            <a:spLocks noGrp="1"/>
          </p:cNvSpPr>
          <p:nvPr>
            <p:ph type="title"/>
          </p:nvPr>
        </p:nvSpPr>
        <p:spPr>
          <a:xfrm>
            <a:off x="272654" y="10"/>
            <a:ext cx="6309123" cy="546497"/>
          </a:xfrm>
        </p:spPr>
        <p:txBody>
          <a:bodyPr/>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272654" y="742958"/>
            <a:ext cx="6309123" cy="4058841"/>
          </a:xfrm>
        </p:spPr>
        <p:txBody>
          <a:bodyPr/>
          <a:lstStyle>
            <a:lvl1pPr marL="775076" indent="-775076">
              <a:spcBef>
                <a:spcPts val="452"/>
              </a:spcBef>
              <a:tabLst>
                <a:tab pos="597680" algn="r"/>
                <a:tab pos="775076" algn="l"/>
              </a:tabLst>
              <a:defRPr sz="1200"/>
            </a:lvl1pPr>
            <a:lvl2pPr marL="944145" indent="-169065">
              <a:defRPr sz="1200"/>
            </a:lvl2pPr>
            <a:lvl3pPr marL="1067964" indent="-128585">
              <a:defRPr sz="1200"/>
            </a:lvl3pPr>
            <a:lvl4pPr marL="1204883" indent="-128585">
              <a:defRPr sz="1200"/>
            </a:lvl4pPr>
            <a:lvl5pPr marL="1282272" indent="-85724">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D86176-D6A4-43D8-BE13-F18245AD9D39}" type="slidenum">
              <a:rPr lang="en-US" smtClean="0"/>
              <a:pPr/>
              <a:t>‹#›</a:t>
            </a:fld>
            <a:endParaRPr lang="en-US" dirty="0"/>
          </a:p>
        </p:txBody>
      </p:sp>
    </p:spTree>
    <p:extLst>
      <p:ext uri="{BB962C8B-B14F-4D97-AF65-F5344CB8AC3E}">
        <p14:creationId xmlns:p14="http://schemas.microsoft.com/office/powerpoint/2010/main" val="25613647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Rectangle 7"/>
          <p:cNvSpPr/>
          <p:nvPr userDrawn="1"/>
        </p:nvSpPr>
        <p:spPr>
          <a:xfrm>
            <a:off x="0" y="469634"/>
            <a:ext cx="6858000" cy="275811"/>
          </a:xfrm>
          <a:prstGeom prst="rect">
            <a:avLst/>
          </a:prstGeom>
          <a:solidFill>
            <a:srgbClr val="FFFFFF"/>
          </a:solidFill>
        </p:spPr>
        <p:txBody>
          <a:bodyPr rot="0" spcFirstLastPara="0" vertOverflow="overflow" horzOverflow="overflow" vert="horz" wrap="square" lIns="68580" tIns="34292" rIns="68580" bIns="34292" numCol="1" spcCol="0" rtlCol="0" fromWordArt="0" anchor="ctr" anchorCtr="0" forceAA="0" compatLnSpc="1">
            <a:prstTxWarp prst="textNoShape">
              <a:avLst/>
            </a:prstTxWarp>
            <a:noAutofit/>
          </a:bodyPr>
          <a:lstStyle/>
          <a:p>
            <a:pPr algn="ctr"/>
            <a:endParaRPr lang="en-US" sz="1351" dirty="0">
              <a:solidFill>
                <a:schemeClr val="bg1"/>
              </a:solidFill>
            </a:endParaRPr>
          </a:p>
        </p:txBody>
      </p:sp>
      <p:sp>
        <p:nvSpPr>
          <p:cNvPr id="3" name="Content Placeholder 2"/>
          <p:cNvSpPr>
            <a:spLocks noGrp="1"/>
          </p:cNvSpPr>
          <p:nvPr>
            <p:ph idx="1"/>
          </p:nvPr>
        </p:nvSpPr>
        <p:spPr>
          <a:xfrm>
            <a:off x="272654" y="1540669"/>
            <a:ext cx="6309123" cy="3261122"/>
          </a:xfrm>
        </p:spPr>
        <p:txBody>
          <a:bodyPr/>
          <a:lstStyle>
            <a:lvl1pPr>
              <a:spcBef>
                <a:spcPts val="452"/>
              </a:spcBef>
              <a:defRPr sz="1801"/>
            </a:lvl1pPr>
            <a:lvl2pPr marL="169065" indent="-169065">
              <a:defRPr sz="1801"/>
            </a:lvl2pPr>
            <a:lvl3pPr marL="342893" indent="-170256">
              <a:defRPr sz="1801"/>
            </a:lvl3pPr>
            <a:lvl4pPr marL="517909" indent="-173826">
              <a:defRPr sz="1801"/>
            </a:lvl4pPr>
            <a:lvl5pPr marL="685783" indent="-175019">
              <a:defRPr sz="180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D86176-D6A4-43D8-BE13-F18245AD9D39}" type="slidenum">
              <a:rPr lang="en-US" smtClean="0"/>
              <a:pPr/>
              <a:t>‹#›</a:t>
            </a:fld>
            <a:endParaRPr lang="en-US" dirty="0"/>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420339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chorCtr="0"/>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272654" y="752475"/>
            <a:ext cx="6309123" cy="404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D86176-D6A4-43D8-BE13-F18245AD9D39}" type="slidenum">
              <a:rPr lang="en-US" smtClean="0"/>
              <a:pPr/>
              <a:t>‹#›</a:t>
            </a:fld>
            <a:endParaRPr lang="en-US" dirty="0"/>
          </a:p>
        </p:txBody>
      </p:sp>
    </p:spTree>
    <p:extLst>
      <p:ext uri="{BB962C8B-B14F-4D97-AF65-F5344CB8AC3E}">
        <p14:creationId xmlns:p14="http://schemas.microsoft.com/office/powerpoint/2010/main" val="36675667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72661" y="752475"/>
            <a:ext cx="3088481" cy="404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D86176-D6A4-43D8-BE13-F18245AD9D39}" type="slidenum">
              <a:rPr lang="en-US" smtClean="0"/>
              <a:pPr/>
              <a:t>‹#›</a:t>
            </a:fld>
            <a:endParaRPr lang="en-US" dirty="0"/>
          </a:p>
        </p:txBody>
      </p:sp>
      <p:sp>
        <p:nvSpPr>
          <p:cNvPr id="7" name="Content Placeholder 2"/>
          <p:cNvSpPr>
            <a:spLocks noGrp="1"/>
          </p:cNvSpPr>
          <p:nvPr>
            <p:ph idx="13"/>
          </p:nvPr>
        </p:nvSpPr>
        <p:spPr>
          <a:xfrm>
            <a:off x="3499248" y="752475"/>
            <a:ext cx="3082528" cy="404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47890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 Quadra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72661" y="645685"/>
            <a:ext cx="3088481" cy="251222"/>
          </a:xfrm>
        </p:spPr>
        <p:txBody>
          <a:bodyPr anchor="b" anchorCtr="0"/>
          <a:lstStyle>
            <a:lvl1pPr>
              <a:defRPr lang="en-US" sz="1051" kern="1200" dirty="0" smtClean="0">
                <a:solidFill>
                  <a:schemeClr val="accent3"/>
                </a:solidFill>
                <a:latin typeface="+mj-lt"/>
                <a:ea typeface="+mn-ea"/>
                <a:cs typeface="+mn-cs"/>
              </a:defRPr>
            </a:lvl1pPr>
            <a:lvl2pPr>
              <a:defRPr sz="1051"/>
            </a:lvl2pPr>
            <a:lvl3pPr>
              <a:defRPr sz="1051"/>
            </a:lvl3pPr>
            <a:lvl4pPr>
              <a:defRPr sz="1051"/>
            </a:lvl4pPr>
            <a:lvl5pPr>
              <a:defRPr sz="105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ED86176-D6A4-43D8-BE13-F18245AD9D39}" type="slidenum">
              <a:rPr lang="en-US" smtClean="0"/>
              <a:pPr/>
              <a:t>‹#›</a:t>
            </a:fld>
            <a:endParaRPr lang="en-US" dirty="0"/>
          </a:p>
        </p:txBody>
      </p:sp>
      <p:sp>
        <p:nvSpPr>
          <p:cNvPr id="7" name="Content Placeholder 2"/>
          <p:cNvSpPr>
            <a:spLocks noGrp="1"/>
          </p:cNvSpPr>
          <p:nvPr>
            <p:ph idx="13"/>
          </p:nvPr>
        </p:nvSpPr>
        <p:spPr>
          <a:xfrm>
            <a:off x="3499248" y="645685"/>
            <a:ext cx="3082528" cy="251222"/>
          </a:xfrm>
        </p:spPr>
        <p:txBody>
          <a:bodyPr anchor="b" anchorCtr="0"/>
          <a:lstStyle>
            <a:lvl1pPr>
              <a:defRPr lang="en-US" sz="1051" kern="1200" dirty="0" smtClean="0">
                <a:solidFill>
                  <a:schemeClr val="accent3"/>
                </a:solidFill>
                <a:latin typeface="+mj-lt"/>
                <a:ea typeface="+mn-ea"/>
                <a:cs typeface="+mn-cs"/>
              </a:defRPr>
            </a:lvl1pPr>
            <a:lvl2pPr>
              <a:defRPr sz="1051"/>
            </a:lvl2pPr>
            <a:lvl3pPr>
              <a:defRPr sz="1051"/>
            </a:lvl3pPr>
            <a:lvl4pPr>
              <a:defRPr sz="1051"/>
            </a:lvl4pPr>
            <a:lvl5pPr>
              <a:defRPr sz="105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3499248" y="901085"/>
            <a:ext cx="30825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278610" y="901085"/>
            <a:ext cx="30825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idx="14"/>
          </p:nvPr>
        </p:nvSpPr>
        <p:spPr>
          <a:xfrm>
            <a:off x="272661" y="2524181"/>
            <a:ext cx="3088481" cy="251222"/>
          </a:xfrm>
        </p:spPr>
        <p:txBody>
          <a:bodyPr anchor="b" anchorCtr="0"/>
          <a:lstStyle>
            <a:lvl1pPr>
              <a:defRPr lang="en-US" sz="1051" kern="1200" dirty="0" smtClean="0">
                <a:solidFill>
                  <a:schemeClr val="accent3"/>
                </a:solidFill>
                <a:latin typeface="+mj-lt"/>
                <a:ea typeface="+mn-ea"/>
                <a:cs typeface="+mn-cs"/>
              </a:defRPr>
            </a:lvl1pPr>
            <a:lvl2pPr>
              <a:defRPr sz="1051"/>
            </a:lvl2pPr>
            <a:lvl3pPr>
              <a:defRPr sz="1051"/>
            </a:lvl3pPr>
            <a:lvl4pPr>
              <a:defRPr sz="1051"/>
            </a:lvl4pPr>
            <a:lvl5pPr>
              <a:defRPr sz="105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2"/>
          <p:cNvSpPr>
            <a:spLocks noGrp="1"/>
          </p:cNvSpPr>
          <p:nvPr>
            <p:ph idx="15"/>
          </p:nvPr>
        </p:nvSpPr>
        <p:spPr>
          <a:xfrm>
            <a:off x="3499248" y="2524181"/>
            <a:ext cx="3082528" cy="251222"/>
          </a:xfrm>
        </p:spPr>
        <p:txBody>
          <a:bodyPr anchor="b" anchorCtr="0"/>
          <a:lstStyle>
            <a:lvl1pPr>
              <a:defRPr lang="en-US" sz="1051" kern="1200" dirty="0" smtClean="0">
                <a:solidFill>
                  <a:schemeClr val="accent3"/>
                </a:solidFill>
                <a:latin typeface="+mj-lt"/>
                <a:ea typeface="+mn-ea"/>
                <a:cs typeface="+mn-cs"/>
              </a:defRPr>
            </a:lvl1pPr>
            <a:lvl2pPr>
              <a:defRPr sz="1051"/>
            </a:lvl2pPr>
            <a:lvl3pPr>
              <a:defRPr sz="1051"/>
            </a:lvl3pPr>
            <a:lvl4pPr>
              <a:defRPr sz="1051"/>
            </a:lvl4pPr>
            <a:lvl5pPr>
              <a:defRPr sz="105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Straight Connector 13"/>
          <p:cNvCxnSpPr/>
          <p:nvPr userDrawn="1"/>
        </p:nvCxnSpPr>
        <p:spPr>
          <a:xfrm>
            <a:off x="3499248" y="2779580"/>
            <a:ext cx="30825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78610" y="2779580"/>
            <a:ext cx="30825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8202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2_Image Title Slide">
    <p:bg bwMode="ltGray">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1543" y="119751"/>
            <a:ext cx="5966460" cy="5061857"/>
          </a:xfrm>
          <a:prstGeom prst="rect">
            <a:avLst/>
          </a:prstGeom>
        </p:spPr>
      </p:pic>
      <p:sp>
        <p:nvSpPr>
          <p:cNvPr id="2" name="Title 1"/>
          <p:cNvSpPr>
            <a:spLocks noGrp="1"/>
          </p:cNvSpPr>
          <p:nvPr userDrawn="1">
            <p:ph type="ctrTitle" hasCustomPrompt="1"/>
          </p:nvPr>
        </p:nvSpPr>
        <p:spPr>
          <a:xfrm>
            <a:off x="272658" y="872826"/>
            <a:ext cx="3211115" cy="1102519"/>
          </a:xfrm>
        </p:spPr>
        <p:txBody>
          <a:bodyPr anchor="t" anchorCtr="0"/>
          <a:lstStyle>
            <a:lvl1pPr>
              <a:lnSpc>
                <a:spcPct val="90000"/>
              </a:lnSpc>
              <a:defRPr sz="3200">
                <a:solidFill>
                  <a:schemeClr val="tx1"/>
                </a:solidFill>
              </a:defRPr>
            </a:lvl1pPr>
          </a:lstStyle>
          <a:p>
            <a:r>
              <a:rPr lang="en-US" dirty="0"/>
              <a:t>Click to edit Master</a:t>
            </a:r>
            <a:br>
              <a:rPr lang="en-US" dirty="0"/>
            </a:br>
            <a:r>
              <a:rPr lang="en-US" dirty="0"/>
              <a:t>title style</a:t>
            </a:r>
          </a:p>
        </p:txBody>
      </p:sp>
      <p:sp>
        <p:nvSpPr>
          <p:cNvPr id="3" name="Subtitle 2"/>
          <p:cNvSpPr>
            <a:spLocks noGrp="1"/>
          </p:cNvSpPr>
          <p:nvPr userDrawn="1">
            <p:ph type="subTitle" idx="1"/>
          </p:nvPr>
        </p:nvSpPr>
        <p:spPr>
          <a:xfrm>
            <a:off x="263754" y="1775616"/>
            <a:ext cx="2078660" cy="336221"/>
          </a:xfrm>
        </p:spPr>
        <p:txBody>
          <a:bodyPr/>
          <a:lstStyle>
            <a:lvl1pPr marL="0" indent="0" algn="l">
              <a:lnSpc>
                <a:spcPct val="90000"/>
              </a:lnSpc>
              <a:buNone/>
              <a:defRPr sz="2400">
                <a:solidFill>
                  <a:schemeClr val="tx1"/>
                </a:solidFill>
              </a:defRPr>
            </a:lvl1pPr>
            <a:lvl2pPr marL="457190" indent="0" algn="ctr">
              <a:buNone/>
              <a:defRPr>
                <a:solidFill>
                  <a:schemeClr val="tx1">
                    <a:tint val="75000"/>
                  </a:schemeClr>
                </a:solidFill>
              </a:defRPr>
            </a:lvl2pPr>
            <a:lvl3pPr marL="914376" indent="0" algn="ctr">
              <a:buNone/>
              <a:defRPr>
                <a:solidFill>
                  <a:schemeClr val="tx1">
                    <a:tint val="75000"/>
                  </a:schemeClr>
                </a:solidFill>
              </a:defRPr>
            </a:lvl3pPr>
            <a:lvl4pPr marL="1371567" indent="0" algn="ctr">
              <a:buNone/>
              <a:defRPr>
                <a:solidFill>
                  <a:schemeClr val="tx1">
                    <a:tint val="75000"/>
                  </a:schemeClr>
                </a:solidFill>
              </a:defRPr>
            </a:lvl4pPr>
            <a:lvl5pPr marL="1828755"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1" indent="0" algn="ctr">
              <a:buNone/>
              <a:defRPr>
                <a:solidFill>
                  <a:schemeClr val="tx1">
                    <a:tint val="75000"/>
                  </a:schemeClr>
                </a:solidFill>
              </a:defRPr>
            </a:lvl8pPr>
            <a:lvl9pPr marL="3657511" indent="0" algn="ctr">
              <a:buNone/>
              <a:defRPr>
                <a:solidFill>
                  <a:schemeClr val="tx1">
                    <a:tint val="75000"/>
                  </a:schemeClr>
                </a:solidFill>
              </a:defRPr>
            </a:lvl9pPr>
          </a:lstStyle>
          <a:p>
            <a:r>
              <a:rPr lang="en-US" dirty="0"/>
              <a:t>Click to edit Master subtitle style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9994" y="239316"/>
            <a:ext cx="1192695" cy="342900"/>
          </a:xfrm>
          <a:prstGeom prst="rect">
            <a:avLst/>
          </a:prstGeom>
        </p:spPr>
      </p:pic>
    </p:spTree>
    <p:extLst>
      <p:ext uri="{BB962C8B-B14F-4D97-AF65-F5344CB8AC3E}">
        <p14:creationId xmlns:p14="http://schemas.microsoft.com/office/powerpoint/2010/main" val="17818357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ED86176-D6A4-43D8-BE13-F18245AD9D39}" type="slidenum">
              <a:rPr lang="en-US" smtClean="0"/>
              <a:pPr/>
              <a:t>‹#›</a:t>
            </a:fld>
            <a:endParaRPr lang="en-US" dirty="0"/>
          </a:p>
        </p:txBody>
      </p:sp>
    </p:spTree>
    <p:extLst>
      <p:ext uri="{BB962C8B-B14F-4D97-AF65-F5344CB8AC3E}">
        <p14:creationId xmlns:p14="http://schemas.microsoft.com/office/powerpoint/2010/main" val="33006952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ocess Flow">
    <p:spTree>
      <p:nvGrpSpPr>
        <p:cNvPr id="1" name=""/>
        <p:cNvGrpSpPr/>
        <p:nvPr/>
      </p:nvGrpSpPr>
      <p:grpSpPr>
        <a:xfrm>
          <a:off x="0" y="0"/>
          <a:ext cx="0" cy="0"/>
          <a:chOff x="0" y="0"/>
          <a:chExt cx="0" cy="0"/>
        </a:xfrm>
      </p:grpSpPr>
      <p:sp>
        <p:nvSpPr>
          <p:cNvPr id="14" name="Text Placeholder 5"/>
          <p:cNvSpPr>
            <a:spLocks noGrp="1"/>
          </p:cNvSpPr>
          <p:nvPr>
            <p:ph type="body" sz="quarter" idx="17"/>
          </p:nvPr>
        </p:nvSpPr>
        <p:spPr>
          <a:xfrm>
            <a:off x="4940572" y="613410"/>
            <a:ext cx="1641207" cy="630367"/>
          </a:xfrm>
          <a:prstGeom prst="homePlate">
            <a:avLst>
              <a:gd name="adj" fmla="val 38615"/>
            </a:avLst>
          </a:prstGeom>
          <a:solidFill>
            <a:schemeClr val="tx1"/>
          </a:solidFill>
          <a:ln w="19050">
            <a:solidFill>
              <a:schemeClr val="bg1"/>
            </a:solidFill>
          </a:ln>
        </p:spPr>
        <p:txBody>
          <a:bodyPr vert="horz" lIns="731520" tIns="91440" rIns="91440" bIns="91440" rtlCol="0" anchor="ctr" anchorCtr="0">
            <a:noAutofit/>
          </a:bodyPr>
          <a:lstStyle>
            <a:lvl1pPr>
              <a:defRPr lang="en-US" sz="1200" dirty="0" smtClean="0">
                <a:solidFill>
                  <a:schemeClr val="bg1"/>
                </a:solidFill>
                <a:latin typeface="+mj-lt"/>
              </a:defRPr>
            </a:lvl1pPr>
            <a:lvl2pPr>
              <a:defRPr lang="en-US" sz="1051" dirty="0" smtClean="0">
                <a:solidFill>
                  <a:schemeClr val="bg1"/>
                </a:solidFill>
              </a:defRPr>
            </a:lvl2pPr>
            <a:lvl3pPr>
              <a:defRPr lang="en-US" sz="900" dirty="0" smtClean="0">
                <a:solidFill>
                  <a:schemeClr val="bg1"/>
                </a:solidFill>
              </a:defRPr>
            </a:lvl3pPr>
            <a:lvl4pPr>
              <a:defRPr lang="en-US" sz="825" dirty="0" smtClean="0">
                <a:solidFill>
                  <a:schemeClr val="bg1"/>
                </a:solidFill>
              </a:defRPr>
            </a:lvl4pPr>
            <a:lvl5pPr>
              <a:defRPr lang="en-US" sz="788"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Text Placeholder 5"/>
          <p:cNvSpPr>
            <a:spLocks noGrp="1"/>
          </p:cNvSpPr>
          <p:nvPr>
            <p:ph type="body" sz="quarter" idx="16"/>
          </p:nvPr>
        </p:nvSpPr>
        <p:spPr>
          <a:xfrm>
            <a:off x="3723086" y="613410"/>
            <a:ext cx="1641207" cy="630367"/>
          </a:xfrm>
          <a:prstGeom prst="homePlate">
            <a:avLst>
              <a:gd name="adj" fmla="val 38615"/>
            </a:avLst>
          </a:prstGeom>
          <a:solidFill>
            <a:schemeClr val="tx1"/>
          </a:solidFill>
          <a:ln w="19050">
            <a:solidFill>
              <a:schemeClr val="bg1"/>
            </a:solidFill>
          </a:ln>
        </p:spPr>
        <p:txBody>
          <a:bodyPr vert="horz" lIns="731520" tIns="91440" rIns="91440" bIns="91440" rtlCol="0" anchor="ctr" anchorCtr="0">
            <a:noAutofit/>
          </a:bodyPr>
          <a:lstStyle>
            <a:lvl1pPr>
              <a:defRPr lang="en-US" sz="1200" dirty="0" smtClean="0">
                <a:solidFill>
                  <a:schemeClr val="bg1"/>
                </a:solidFill>
                <a:latin typeface="+mj-lt"/>
              </a:defRPr>
            </a:lvl1pPr>
            <a:lvl2pPr>
              <a:defRPr lang="en-US" sz="1051" dirty="0" smtClean="0">
                <a:solidFill>
                  <a:schemeClr val="bg1"/>
                </a:solidFill>
              </a:defRPr>
            </a:lvl2pPr>
            <a:lvl3pPr>
              <a:defRPr lang="en-US" sz="900" dirty="0" smtClean="0">
                <a:solidFill>
                  <a:schemeClr val="bg1"/>
                </a:solidFill>
              </a:defRPr>
            </a:lvl3pPr>
            <a:lvl4pPr>
              <a:defRPr lang="en-US" sz="825" dirty="0" smtClean="0">
                <a:solidFill>
                  <a:schemeClr val="bg1"/>
                </a:solidFill>
              </a:defRPr>
            </a:lvl4pPr>
            <a:lvl5pPr>
              <a:defRPr lang="en-US" sz="788"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5"/>
          <p:cNvSpPr>
            <a:spLocks noGrp="1"/>
          </p:cNvSpPr>
          <p:nvPr>
            <p:ph type="body" sz="quarter" idx="15"/>
          </p:nvPr>
        </p:nvSpPr>
        <p:spPr>
          <a:xfrm>
            <a:off x="2505602" y="613410"/>
            <a:ext cx="1641207" cy="630367"/>
          </a:xfrm>
          <a:prstGeom prst="homePlate">
            <a:avLst>
              <a:gd name="adj" fmla="val 38615"/>
            </a:avLst>
          </a:prstGeom>
          <a:solidFill>
            <a:schemeClr val="tx1"/>
          </a:solidFill>
          <a:ln w="19050">
            <a:solidFill>
              <a:schemeClr val="bg1"/>
            </a:solidFill>
          </a:ln>
        </p:spPr>
        <p:txBody>
          <a:bodyPr vert="horz" lIns="731520" tIns="91440" rIns="91440" bIns="91440" rtlCol="0" anchor="ctr" anchorCtr="0">
            <a:noAutofit/>
          </a:bodyPr>
          <a:lstStyle>
            <a:lvl1pPr>
              <a:defRPr lang="en-US" sz="1200" dirty="0" smtClean="0">
                <a:solidFill>
                  <a:schemeClr val="bg1"/>
                </a:solidFill>
                <a:latin typeface="+mj-lt"/>
              </a:defRPr>
            </a:lvl1pPr>
            <a:lvl2pPr>
              <a:defRPr lang="en-US" sz="1051" dirty="0" smtClean="0">
                <a:solidFill>
                  <a:schemeClr val="bg1"/>
                </a:solidFill>
              </a:defRPr>
            </a:lvl2pPr>
            <a:lvl3pPr>
              <a:defRPr lang="en-US" sz="900" dirty="0" smtClean="0">
                <a:solidFill>
                  <a:schemeClr val="bg1"/>
                </a:solidFill>
              </a:defRPr>
            </a:lvl3pPr>
            <a:lvl4pPr>
              <a:defRPr lang="en-US" sz="825" dirty="0" smtClean="0">
                <a:solidFill>
                  <a:schemeClr val="bg1"/>
                </a:solidFill>
              </a:defRPr>
            </a:lvl4pPr>
            <a:lvl5pPr>
              <a:defRPr lang="en-US" sz="788"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5"/>
          <p:cNvSpPr>
            <a:spLocks noGrp="1"/>
          </p:cNvSpPr>
          <p:nvPr>
            <p:ph type="body" sz="quarter" idx="14"/>
          </p:nvPr>
        </p:nvSpPr>
        <p:spPr>
          <a:xfrm>
            <a:off x="1288118" y="613410"/>
            <a:ext cx="1641207" cy="630367"/>
          </a:xfrm>
          <a:prstGeom prst="homePlate">
            <a:avLst>
              <a:gd name="adj" fmla="val 38615"/>
            </a:avLst>
          </a:prstGeom>
          <a:solidFill>
            <a:schemeClr val="tx1"/>
          </a:solidFill>
          <a:ln w="19050">
            <a:solidFill>
              <a:schemeClr val="bg1"/>
            </a:solidFill>
          </a:ln>
        </p:spPr>
        <p:txBody>
          <a:bodyPr vert="horz" lIns="731520" tIns="91440" rIns="91440" bIns="91440" rtlCol="0" anchor="ctr" anchorCtr="0">
            <a:noAutofit/>
          </a:bodyPr>
          <a:lstStyle>
            <a:lvl1pPr>
              <a:defRPr lang="en-US" sz="1200" dirty="0" smtClean="0">
                <a:solidFill>
                  <a:schemeClr val="bg1"/>
                </a:solidFill>
                <a:latin typeface="+mj-lt"/>
              </a:defRPr>
            </a:lvl1pPr>
            <a:lvl2pPr>
              <a:defRPr lang="en-US" sz="1051" dirty="0" smtClean="0">
                <a:solidFill>
                  <a:schemeClr val="bg1"/>
                </a:solidFill>
              </a:defRPr>
            </a:lvl2pPr>
            <a:lvl3pPr>
              <a:defRPr lang="en-US" sz="900" dirty="0" smtClean="0">
                <a:solidFill>
                  <a:schemeClr val="bg1"/>
                </a:solidFill>
              </a:defRPr>
            </a:lvl3pPr>
            <a:lvl4pPr>
              <a:defRPr lang="en-US" sz="825" dirty="0" smtClean="0">
                <a:solidFill>
                  <a:schemeClr val="bg1"/>
                </a:solidFill>
              </a:defRPr>
            </a:lvl4pPr>
            <a:lvl5pPr>
              <a:defRPr lang="en-US" sz="788" dirty="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ED86176-D6A4-43D8-BE13-F18245AD9D39}" type="slidenum">
              <a:rPr lang="en-US" smtClean="0"/>
              <a:pPr/>
              <a:t>‹#›</a:t>
            </a:fld>
            <a:endParaRPr lang="en-US" dirty="0"/>
          </a:p>
        </p:txBody>
      </p:sp>
      <p:sp>
        <p:nvSpPr>
          <p:cNvPr id="6" name="Text Placeholder 5"/>
          <p:cNvSpPr>
            <a:spLocks noGrp="1"/>
          </p:cNvSpPr>
          <p:nvPr>
            <p:ph type="body" sz="quarter" idx="13"/>
          </p:nvPr>
        </p:nvSpPr>
        <p:spPr>
          <a:xfrm>
            <a:off x="272657" y="613410"/>
            <a:ext cx="1417923" cy="630367"/>
          </a:xfrm>
          <a:prstGeom prst="homePlate">
            <a:avLst>
              <a:gd name="adj" fmla="val 31025"/>
            </a:avLst>
          </a:prstGeom>
          <a:solidFill>
            <a:srgbClr val="2372B9"/>
          </a:solidFill>
          <a:ln w="19050">
            <a:solidFill>
              <a:schemeClr val="bg1"/>
            </a:solidFill>
          </a:ln>
        </p:spPr>
        <p:txBody>
          <a:bodyPr lIns="91440" tIns="91440" rIns="91440" bIns="91440" anchor="ctr" anchorCtr="0"/>
          <a:lstStyle>
            <a:lvl1pPr>
              <a:defRPr sz="1200">
                <a:solidFill>
                  <a:schemeClr val="bg1"/>
                </a:solidFill>
                <a:latin typeface="+mj-lt"/>
              </a:defRPr>
            </a:lvl1pPr>
            <a:lvl2pPr>
              <a:defRPr sz="1051">
                <a:solidFill>
                  <a:schemeClr val="bg1"/>
                </a:solidFill>
              </a:defRPr>
            </a:lvl2pPr>
            <a:lvl3pPr>
              <a:defRPr sz="900">
                <a:solidFill>
                  <a:schemeClr val="bg1"/>
                </a:solidFill>
              </a:defRPr>
            </a:lvl3pPr>
            <a:lvl4pPr>
              <a:defRPr sz="825">
                <a:solidFill>
                  <a:schemeClr val="bg1"/>
                </a:solidFill>
              </a:defRPr>
            </a:lvl4pPr>
            <a:lvl5pPr>
              <a:defRPr sz="788">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15"/>
          <p:cNvSpPr>
            <a:spLocks noGrp="1"/>
          </p:cNvSpPr>
          <p:nvPr>
            <p:ph type="body" sz="quarter" idx="18"/>
          </p:nvPr>
        </p:nvSpPr>
        <p:spPr>
          <a:xfrm>
            <a:off x="272659" y="1335122"/>
            <a:ext cx="1175285" cy="3223782"/>
          </a:xfrm>
        </p:spPr>
        <p:txBody>
          <a:bodyPr/>
          <a:lstStyle>
            <a:lvl1pPr>
              <a:defRPr sz="825"/>
            </a:lvl1pPr>
            <a:lvl2pPr>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15"/>
          <p:cNvSpPr>
            <a:spLocks noGrp="1"/>
          </p:cNvSpPr>
          <p:nvPr>
            <p:ph type="body" sz="quarter" idx="19"/>
          </p:nvPr>
        </p:nvSpPr>
        <p:spPr>
          <a:xfrm>
            <a:off x="1525495" y="1335122"/>
            <a:ext cx="1175285" cy="3223782"/>
          </a:xfrm>
        </p:spPr>
        <p:txBody>
          <a:bodyPr/>
          <a:lstStyle>
            <a:lvl1pPr>
              <a:defRPr sz="825"/>
            </a:lvl1pPr>
            <a:lvl2pPr>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5"/>
          <p:cNvSpPr>
            <a:spLocks noGrp="1"/>
          </p:cNvSpPr>
          <p:nvPr>
            <p:ph type="body" sz="quarter" idx="20"/>
          </p:nvPr>
        </p:nvSpPr>
        <p:spPr>
          <a:xfrm>
            <a:off x="2778329" y="1335122"/>
            <a:ext cx="1175285" cy="3223782"/>
          </a:xfrm>
        </p:spPr>
        <p:txBody>
          <a:bodyPr/>
          <a:lstStyle>
            <a:lvl1pPr>
              <a:defRPr sz="825"/>
            </a:lvl1pPr>
            <a:lvl2pPr>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5"/>
          <p:cNvSpPr>
            <a:spLocks noGrp="1"/>
          </p:cNvSpPr>
          <p:nvPr>
            <p:ph type="body" sz="quarter" idx="21"/>
          </p:nvPr>
        </p:nvSpPr>
        <p:spPr>
          <a:xfrm>
            <a:off x="4031165" y="1335122"/>
            <a:ext cx="1175285" cy="3223782"/>
          </a:xfrm>
        </p:spPr>
        <p:txBody>
          <a:bodyPr/>
          <a:lstStyle>
            <a:lvl1pPr>
              <a:defRPr sz="825"/>
            </a:lvl1pPr>
            <a:lvl2pPr>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5"/>
          <p:cNvSpPr>
            <a:spLocks noGrp="1"/>
          </p:cNvSpPr>
          <p:nvPr>
            <p:ph type="body" sz="quarter" idx="22"/>
          </p:nvPr>
        </p:nvSpPr>
        <p:spPr>
          <a:xfrm>
            <a:off x="5283999" y="1335122"/>
            <a:ext cx="1175285" cy="3223782"/>
          </a:xfrm>
        </p:spPr>
        <p:txBody>
          <a:bodyPr/>
          <a:lstStyle>
            <a:lvl1pPr>
              <a:defRPr sz="825"/>
            </a:lvl1pPr>
            <a:lvl2pPr>
              <a:defRPr sz="825"/>
            </a:lvl2pPr>
            <a:lvl3pPr>
              <a:defRPr sz="825"/>
            </a:lvl3pPr>
            <a:lvl4pPr>
              <a:defRPr sz="825"/>
            </a:lvl4pPr>
            <a:lvl5pPr>
              <a:defRPr sz="82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17504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7" name="Rectangle 6"/>
          <p:cNvSpPr/>
          <p:nvPr userDrawn="1"/>
        </p:nvSpPr>
        <p:spPr>
          <a:xfrm>
            <a:off x="0" y="469634"/>
            <a:ext cx="6858000" cy="275811"/>
          </a:xfrm>
          <a:prstGeom prst="rect">
            <a:avLst/>
          </a:prstGeom>
          <a:solidFill>
            <a:srgbClr val="FFFFFF"/>
          </a:solidFill>
        </p:spPr>
        <p:txBody>
          <a:bodyPr rot="0" spcFirstLastPara="0" vertOverflow="overflow" horzOverflow="overflow" vert="horz" wrap="square" lIns="68580" tIns="34292" rIns="68580" bIns="34292" numCol="1" spcCol="0" rtlCol="0" fromWordArt="0" anchor="ctr" anchorCtr="0" forceAA="0" compatLnSpc="1">
            <a:prstTxWarp prst="textNoShape">
              <a:avLst/>
            </a:prstTxWarp>
            <a:noAutofit/>
          </a:bodyPr>
          <a:lstStyle/>
          <a:p>
            <a:pPr algn="ctr"/>
            <a:endParaRPr lang="en-US" sz="1351" dirty="0">
              <a:solidFill>
                <a:schemeClr val="bg1"/>
              </a:solidFill>
            </a:endParaRP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ED86176-D6A4-43D8-BE13-F18245AD9D39}" type="slidenum">
              <a:rPr lang="en-US" smtClean="0"/>
              <a:pPr/>
              <a:t>‹#›</a:t>
            </a:fld>
            <a:endParaRPr lang="en-US" dirty="0"/>
          </a:p>
        </p:txBody>
      </p:sp>
      <p:sp>
        <p:nvSpPr>
          <p:cNvPr id="8" name="Picture Placeholder 7"/>
          <p:cNvSpPr>
            <a:spLocks noGrp="1"/>
          </p:cNvSpPr>
          <p:nvPr>
            <p:ph type="pic" sz="quarter" idx="13"/>
          </p:nvPr>
        </p:nvSpPr>
        <p:spPr>
          <a:xfrm>
            <a:off x="2" y="10"/>
            <a:ext cx="6858000" cy="4801791"/>
          </a:xfrm>
        </p:spPr>
        <p:txBody>
          <a:bodyPr/>
          <a:lstStyle/>
          <a:p>
            <a:r>
              <a:rPr lang="en-US" dirty="0"/>
              <a:t>Click icon to add picture</a:t>
            </a:r>
          </a:p>
        </p:txBody>
      </p:sp>
    </p:spTree>
    <p:extLst>
      <p:ext uri="{BB962C8B-B14F-4D97-AF65-F5344CB8AC3E}">
        <p14:creationId xmlns:p14="http://schemas.microsoft.com/office/powerpoint/2010/main" val="12811744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6" name="Rectangle 5"/>
          <p:cNvSpPr/>
          <p:nvPr userDrawn="1"/>
        </p:nvSpPr>
        <p:spPr>
          <a:xfrm>
            <a:off x="0" y="469634"/>
            <a:ext cx="6858000" cy="275811"/>
          </a:xfrm>
          <a:prstGeom prst="rect">
            <a:avLst/>
          </a:prstGeom>
          <a:solidFill>
            <a:srgbClr val="FFFFFF"/>
          </a:solidFill>
        </p:spPr>
        <p:txBody>
          <a:bodyPr rot="0" spcFirstLastPara="0" vertOverflow="overflow" horzOverflow="overflow" vert="horz" wrap="square" lIns="68580" tIns="34292" rIns="68580" bIns="34292" numCol="1" spcCol="0" rtlCol="0" fromWordArt="0" anchor="ctr" anchorCtr="0" forceAA="0" compatLnSpc="1">
            <a:prstTxWarp prst="textNoShape">
              <a:avLst/>
            </a:prstTxWarp>
            <a:noAutofit/>
          </a:bodyPr>
          <a:lstStyle/>
          <a:p>
            <a:pPr algn="ctr"/>
            <a:endParaRPr lang="en-US" sz="1351" dirty="0">
              <a:solidFill>
                <a:schemeClr val="bg1"/>
              </a:solidFill>
            </a:endParaRPr>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ED86176-D6A4-43D8-BE13-F18245AD9D39}" type="slidenum">
              <a:rPr lang="en-US" smtClean="0"/>
              <a:t>‹#›</a:t>
            </a:fld>
            <a:endParaRPr lang="en-US" dirty="0"/>
          </a:p>
        </p:txBody>
      </p:sp>
    </p:spTree>
    <p:extLst>
      <p:ext uri="{BB962C8B-B14F-4D97-AF65-F5344CB8AC3E}">
        <p14:creationId xmlns:p14="http://schemas.microsoft.com/office/powerpoint/2010/main" val="32903686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age Title Slide">
    <p:bg bwMode="ltGray">
      <p:bgPr>
        <a:blipFill dpi="0" rotWithShape="1">
          <a:blip r:embed="rId2"/>
          <a:srcRect/>
          <a:stretch>
            <a:fillRect/>
          </a:stretch>
        </a:blipFill>
        <a:effectLst/>
      </p:bgPr>
    </p:bg>
    <p:spTree>
      <p:nvGrpSpPr>
        <p:cNvPr id="1" name=""/>
        <p:cNvGrpSpPr/>
        <p:nvPr/>
      </p:nvGrpSpPr>
      <p:grpSpPr>
        <a:xfrm>
          <a:off x="0" y="0"/>
          <a:ext cx="0" cy="0"/>
          <a:chOff x="0" y="0"/>
          <a:chExt cx="0" cy="0"/>
        </a:xfrm>
      </p:grpSpPr>
      <p:grpSp>
        <p:nvGrpSpPr>
          <p:cNvPr id="2" name="Group 1"/>
          <p:cNvGrpSpPr/>
          <p:nvPr userDrawn="1"/>
        </p:nvGrpSpPr>
        <p:grpSpPr>
          <a:xfrm>
            <a:off x="2690510" y="277866"/>
            <a:ext cx="1815999" cy="375016"/>
            <a:chOff x="3584447" y="370488"/>
            <a:chExt cx="2421331" cy="500021"/>
          </a:xfrm>
        </p:grpSpPr>
        <p:sp>
          <p:nvSpPr>
            <p:cNvPr id="3" name="Rectangle 2"/>
            <p:cNvSpPr/>
            <p:nvPr userDrawn="1"/>
          </p:nvSpPr>
          <p:spPr>
            <a:xfrm>
              <a:off x="3584447" y="370488"/>
              <a:ext cx="2421331" cy="500021"/>
            </a:xfrm>
            <a:prstGeom prst="rect">
              <a:avLst/>
            </a:prstGeom>
            <a:solidFill>
              <a:schemeClr val="bg1"/>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51">
                <a:solidFill>
                  <a:schemeClr val="bg1"/>
                </a:solidFill>
              </a:endParaRPr>
            </a:p>
          </p:txBody>
        </p:sp>
        <p:pic>
          <p:nvPicPr>
            <p:cNvPr id="4" name="Picture 2" descr="H:\OutlookTemp\Constellation Tagline RGB Horizontal Positive  (2).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621023" y="570305"/>
              <a:ext cx="2061359" cy="18558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497237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42900" y="2048848"/>
            <a:ext cx="6172200" cy="19345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 2019 Constellation Energy Resources, LLC.  The offerings described herein are those of Constellation NewEnergy-Gas Division, LLC or Constellation NewEnergy, Inc., affiliates of each other and ultimate subsidiaries of Exelon Corporation.  Brand names and product names are trademarks or service marks of their respective holders. All rights reserved. Errors and omissions excepted.</a:t>
            </a:r>
          </a:p>
        </p:txBody>
      </p:sp>
      <p:sp>
        <p:nvSpPr>
          <p:cNvPr id="6" name="Slide Number Placeholder 5"/>
          <p:cNvSpPr>
            <a:spLocks noGrp="1"/>
          </p:cNvSpPr>
          <p:nvPr>
            <p:ph type="sldNum" sz="quarter" idx="12"/>
          </p:nvPr>
        </p:nvSpPr>
        <p:spPr/>
        <p:txBody>
          <a:bodyPr/>
          <a:lstStyle/>
          <a:p>
            <a:fld id="{2ED86176-D6A4-43D8-BE13-F18245AD9D39}" type="slidenum">
              <a:rPr lang="en-US" smtClean="0"/>
              <a:pPr/>
              <a:t>‹#›</a:t>
            </a:fld>
            <a:endParaRPr lang="en-US"/>
          </a:p>
        </p:txBody>
      </p:sp>
      <p:grpSp>
        <p:nvGrpSpPr>
          <p:cNvPr id="7" name="Group 6"/>
          <p:cNvGrpSpPr/>
          <p:nvPr userDrawn="1"/>
        </p:nvGrpSpPr>
        <p:grpSpPr>
          <a:xfrm>
            <a:off x="2690510" y="277866"/>
            <a:ext cx="1815999" cy="375016"/>
            <a:chOff x="3584447" y="370488"/>
            <a:chExt cx="2421331" cy="500021"/>
          </a:xfrm>
        </p:grpSpPr>
        <p:sp>
          <p:nvSpPr>
            <p:cNvPr id="8" name="Rectangle 7"/>
            <p:cNvSpPr/>
            <p:nvPr userDrawn="1"/>
          </p:nvSpPr>
          <p:spPr>
            <a:xfrm>
              <a:off x="3584447" y="370488"/>
              <a:ext cx="2421331" cy="500021"/>
            </a:xfrm>
            <a:prstGeom prst="rect">
              <a:avLst/>
            </a:prstGeom>
            <a:solidFill>
              <a:schemeClr val="bg1"/>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51">
                <a:solidFill>
                  <a:schemeClr val="bg1"/>
                </a:solidFill>
              </a:endParaRPr>
            </a:p>
          </p:txBody>
        </p:sp>
        <p:pic>
          <p:nvPicPr>
            <p:cNvPr id="9" name="Picture 2" descr="H:\OutlookTemp\Constellation Tagline RGB Horizontal Positive  (2).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21023" y="570305"/>
              <a:ext cx="2061359" cy="18558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036945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42900" y="2423160"/>
            <a:ext cx="274320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a:t>© 2019 Constellation Energy Resources, LLC.  The offerings described herein are those of Constellation NewEnergy-Gas Division, LLC or Constellation NewEnergy, Inc., affiliates of each other and ultimate subsidiaries of Exelon Corporation.  Brand names and product names are trademarks or service marks of their respective holders. All rights reserved. Errors and omissions excepted.</a:t>
            </a:r>
          </a:p>
        </p:txBody>
      </p:sp>
      <p:sp>
        <p:nvSpPr>
          <p:cNvPr id="6" name="Slide Number Placeholder 5"/>
          <p:cNvSpPr>
            <a:spLocks noGrp="1"/>
          </p:cNvSpPr>
          <p:nvPr>
            <p:ph type="sldNum" sz="quarter" idx="12"/>
          </p:nvPr>
        </p:nvSpPr>
        <p:spPr/>
        <p:txBody>
          <a:bodyPr/>
          <a:lstStyle/>
          <a:p>
            <a:fld id="{2ED86176-D6A4-43D8-BE13-F18245AD9D39}" type="slidenum">
              <a:rPr lang="en-US" smtClean="0"/>
              <a:pPr/>
              <a:t>‹#›</a:t>
            </a:fld>
            <a:endParaRPr lang="en-US"/>
          </a:p>
        </p:txBody>
      </p:sp>
      <p:sp>
        <p:nvSpPr>
          <p:cNvPr id="7" name="Content Placeholder 2"/>
          <p:cNvSpPr>
            <a:spLocks noGrp="1"/>
          </p:cNvSpPr>
          <p:nvPr>
            <p:ph idx="13"/>
          </p:nvPr>
        </p:nvSpPr>
        <p:spPr>
          <a:xfrm>
            <a:off x="3499247" y="2423160"/>
            <a:ext cx="288036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25454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 2019 Constellation Energy Resources, LLC.  The offerings described herein are those of Constellation NewEnergy-Gas Division, LLC or Constellation NewEnergy, Inc., affiliates of each other and ultimate subsidiaries of Exelon Corporation.  Brand names and product names are trademarks or service marks of their respective holders. All rights reserved. Errors and omissions excepted.</a:t>
            </a:r>
          </a:p>
        </p:txBody>
      </p:sp>
      <p:sp>
        <p:nvSpPr>
          <p:cNvPr id="5" name="Slide Number Placeholder 4"/>
          <p:cNvSpPr>
            <a:spLocks noGrp="1"/>
          </p:cNvSpPr>
          <p:nvPr>
            <p:ph type="sldNum" sz="quarter" idx="12"/>
          </p:nvPr>
        </p:nvSpPr>
        <p:spPr/>
        <p:txBody>
          <a:bodyPr/>
          <a:lstStyle/>
          <a:p>
            <a:fld id="{2ED86176-D6A4-43D8-BE13-F18245AD9D39}" type="slidenum">
              <a:rPr lang="en-US" smtClean="0"/>
              <a:pPr/>
              <a:t>‹#›</a:t>
            </a:fld>
            <a:endParaRPr lang="en-US"/>
          </a:p>
        </p:txBody>
      </p:sp>
    </p:spTree>
    <p:extLst>
      <p:ext uri="{BB962C8B-B14F-4D97-AF65-F5344CB8AC3E}">
        <p14:creationId xmlns:p14="http://schemas.microsoft.com/office/powerpoint/2010/main" val="11096321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 2019 Constellation Energy Resources, LLC.  The offerings described herein are those of Constellation NewEnergy-Gas Division, LLC or Constellation NewEnergy, Inc., affiliates of each other and ultimate subsidiaries of Exelon Corporation.  Brand names and product names are trademarks or service marks of their respective holders. All rights reserved. Errors and omissions excepted.</a:t>
            </a:r>
          </a:p>
        </p:txBody>
      </p:sp>
      <p:sp>
        <p:nvSpPr>
          <p:cNvPr id="4" name="Slide Number Placeholder 3"/>
          <p:cNvSpPr>
            <a:spLocks noGrp="1"/>
          </p:cNvSpPr>
          <p:nvPr>
            <p:ph type="sldNum" sz="quarter" idx="12"/>
          </p:nvPr>
        </p:nvSpPr>
        <p:spPr/>
        <p:txBody>
          <a:bodyPr/>
          <a:lstStyle/>
          <a:p>
            <a:fld id="{2ED86176-D6A4-43D8-BE13-F18245AD9D39}" type="slidenum">
              <a:rPr lang="en-US" smtClean="0"/>
              <a:pPr/>
              <a:t>‹#›</a:t>
            </a:fld>
            <a:endParaRPr lang="en-US"/>
          </a:p>
        </p:txBody>
      </p:sp>
    </p:spTree>
    <p:extLst>
      <p:ext uri="{BB962C8B-B14F-4D97-AF65-F5344CB8AC3E}">
        <p14:creationId xmlns:p14="http://schemas.microsoft.com/office/powerpoint/2010/main" val="7331704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4" name="Rectangle 3"/>
          <p:cNvSpPr/>
          <p:nvPr userDrawn="1"/>
        </p:nvSpPr>
        <p:spPr>
          <a:xfrm>
            <a:off x="0" y="469634"/>
            <a:ext cx="6858000" cy="275811"/>
          </a:xfrm>
          <a:prstGeom prst="rect">
            <a:avLst/>
          </a:prstGeom>
          <a:solidFill>
            <a:srgbClr val="FFFFFF"/>
          </a:solidFill>
        </p:spPr>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1801" dirty="0" err="1">
              <a:solidFill>
                <a:schemeClr val="bg1"/>
              </a:solidFill>
            </a:endParaRPr>
          </a:p>
        </p:txBody>
      </p:sp>
      <p:sp>
        <p:nvSpPr>
          <p:cNvPr id="2" name="Title 1"/>
          <p:cNvSpPr>
            <a:spLocks noGrp="1"/>
          </p:cNvSpPr>
          <p:nvPr>
            <p:ph type="title"/>
          </p:nvPr>
        </p:nvSpPr>
        <p:spPr>
          <a:xfrm>
            <a:off x="272654" y="908447"/>
            <a:ext cx="6309123" cy="374088"/>
          </a:xfrm>
        </p:spPr>
        <p:txBody>
          <a:bodyPr/>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272654" y="1540669"/>
            <a:ext cx="6309123" cy="3261122"/>
          </a:xfrm>
        </p:spPr>
        <p:txBody>
          <a:bodyPr/>
          <a:lstStyle>
            <a:lvl1pPr>
              <a:spcBef>
                <a:spcPts val="601"/>
              </a:spcBef>
              <a:defRPr sz="2400"/>
            </a:lvl1pPr>
            <a:lvl2pPr marL="225420" indent="-225420">
              <a:defRPr sz="2400"/>
            </a:lvl2pPr>
            <a:lvl3pPr marL="461951" indent="-231768">
              <a:defRPr sz="2000"/>
            </a:lvl3pPr>
            <a:lvl4pPr marL="625458" indent="-171446">
              <a:defRPr/>
            </a:lvl4pPr>
            <a:lvl5pPr marL="739757" indent="-11429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2ED86176-D6A4-43D8-BE13-F18245AD9D39}" type="slidenum">
              <a:rPr lang="en-US" smtClean="0"/>
              <a:pPr/>
              <a:t>‹#›</a:t>
            </a:fld>
            <a:endParaRPr lang="en-US"/>
          </a:p>
        </p:txBody>
      </p:sp>
    </p:spTree>
    <p:extLst>
      <p:ext uri="{BB962C8B-B14F-4D97-AF65-F5344CB8AC3E}">
        <p14:creationId xmlns:p14="http://schemas.microsoft.com/office/powerpoint/2010/main" val="2238469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able of Contents">
    <p:spTree>
      <p:nvGrpSpPr>
        <p:cNvPr id="1" name=""/>
        <p:cNvGrpSpPr/>
        <p:nvPr/>
      </p:nvGrpSpPr>
      <p:grpSpPr>
        <a:xfrm>
          <a:off x="0" y="0"/>
          <a:ext cx="0" cy="0"/>
          <a:chOff x="0" y="0"/>
          <a:chExt cx="0" cy="0"/>
        </a:xfrm>
      </p:grpSpPr>
      <p:sp>
        <p:nvSpPr>
          <p:cNvPr id="8" name="Rectangle 7"/>
          <p:cNvSpPr/>
          <p:nvPr userDrawn="1"/>
        </p:nvSpPr>
        <p:spPr>
          <a:xfrm>
            <a:off x="0" y="469634"/>
            <a:ext cx="6858000" cy="275811"/>
          </a:xfrm>
          <a:prstGeom prst="rect">
            <a:avLst/>
          </a:prstGeom>
          <a:solidFill>
            <a:srgbClr val="FFFFFF"/>
          </a:solidFill>
        </p:spPr>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1801" dirty="0" err="1">
              <a:solidFill>
                <a:schemeClr val="bg1"/>
              </a:solidFill>
            </a:endParaRPr>
          </a:p>
        </p:txBody>
      </p:sp>
      <p:sp>
        <p:nvSpPr>
          <p:cNvPr id="2" name="Title 1"/>
          <p:cNvSpPr>
            <a:spLocks noGrp="1"/>
          </p:cNvSpPr>
          <p:nvPr>
            <p:ph type="title"/>
          </p:nvPr>
        </p:nvSpPr>
        <p:spPr>
          <a:xfrm>
            <a:off x="272654" y="10"/>
            <a:ext cx="6309123" cy="546497"/>
          </a:xfrm>
        </p:spPr>
        <p:txBody>
          <a:bodyPr/>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272654" y="752475"/>
            <a:ext cx="6309123" cy="4049316"/>
          </a:xfrm>
        </p:spPr>
        <p:txBody>
          <a:bodyPr/>
          <a:lstStyle>
            <a:lvl1pPr marL="1033437" indent="-1033437">
              <a:spcBef>
                <a:spcPts val="601"/>
              </a:spcBef>
              <a:tabLst>
                <a:tab pos="796904" algn="r"/>
                <a:tab pos="1033437" algn="l"/>
              </a:tabLst>
              <a:defRPr sz="1600"/>
            </a:lvl1pPr>
            <a:lvl2pPr marL="1258858" indent="-225420">
              <a:defRPr sz="1600"/>
            </a:lvl2pPr>
            <a:lvl3pPr marL="1423952" indent="-171446">
              <a:defRPr sz="1600"/>
            </a:lvl3pPr>
            <a:lvl4pPr marL="1606511" indent="-171446">
              <a:defRPr sz="1600"/>
            </a:lvl4pPr>
            <a:lvl5pPr marL="1709696" indent="-114297">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2ED86176-D6A4-43D8-BE13-F18245AD9D39}" type="slidenum">
              <a:rPr lang="en-US" smtClean="0"/>
              <a:pPr/>
              <a:t>‹#›</a:t>
            </a:fld>
            <a:endParaRPr lang="en-US"/>
          </a:p>
        </p:txBody>
      </p:sp>
    </p:spTree>
    <p:extLst>
      <p:ext uri="{BB962C8B-B14F-4D97-AF65-F5344CB8AC3E}">
        <p14:creationId xmlns:p14="http://schemas.microsoft.com/office/powerpoint/2010/main" val="2141240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Rectangle 7"/>
          <p:cNvSpPr/>
          <p:nvPr userDrawn="1"/>
        </p:nvSpPr>
        <p:spPr>
          <a:xfrm>
            <a:off x="0" y="469634"/>
            <a:ext cx="6858000" cy="275811"/>
          </a:xfrm>
          <a:prstGeom prst="rect">
            <a:avLst/>
          </a:prstGeom>
          <a:solidFill>
            <a:srgbClr val="FFFFFF"/>
          </a:solidFill>
        </p:spPr>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a:endParaRPr lang="en-US" sz="1801" dirty="0" err="1">
              <a:solidFill>
                <a:schemeClr val="bg1"/>
              </a:solidFill>
            </a:endParaRPr>
          </a:p>
        </p:txBody>
      </p:sp>
      <p:sp>
        <p:nvSpPr>
          <p:cNvPr id="3" name="Content Placeholder 2"/>
          <p:cNvSpPr>
            <a:spLocks noGrp="1"/>
          </p:cNvSpPr>
          <p:nvPr>
            <p:ph idx="1"/>
          </p:nvPr>
        </p:nvSpPr>
        <p:spPr>
          <a:xfrm>
            <a:off x="272654" y="1540669"/>
            <a:ext cx="6309123" cy="3261122"/>
          </a:xfrm>
        </p:spPr>
        <p:txBody>
          <a:bodyPr/>
          <a:lstStyle>
            <a:lvl1pPr>
              <a:spcBef>
                <a:spcPts val="601"/>
              </a:spcBef>
              <a:defRPr sz="2400"/>
            </a:lvl1pPr>
            <a:lvl2pPr marL="225420" indent="-225420">
              <a:defRPr sz="2400"/>
            </a:lvl2pPr>
            <a:lvl3pPr marL="457190" indent="-227009">
              <a:defRPr sz="2400"/>
            </a:lvl3pPr>
            <a:lvl4pPr marL="690546" indent="-231768">
              <a:defRPr sz="2400"/>
            </a:lvl4pPr>
            <a:lvl5pPr marL="914376" indent="-233358">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2ED86176-D6A4-43D8-BE13-F18245AD9D39}" type="slidenum">
              <a:rPr lang="en-US" smtClean="0"/>
              <a:pPr/>
              <a:t>‹#›</a:t>
            </a:fld>
            <a:endParaRPr lang="en-US"/>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85525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chorCtr="0"/>
          <a:lstStyle>
            <a:lvl1pPr>
              <a:defRPr>
                <a:solidFill>
                  <a:schemeClr val="accent3"/>
                </a:solidFill>
              </a:defRPr>
            </a:lvl1pPr>
          </a:lstStyle>
          <a:p>
            <a:r>
              <a:rPr lang="en-US"/>
              <a:t>Click to edit Master title style</a:t>
            </a:r>
            <a:endParaRPr lang="en-US" dirty="0"/>
          </a:p>
        </p:txBody>
      </p:sp>
      <p:sp>
        <p:nvSpPr>
          <p:cNvPr id="3" name="Content Placeholder 2"/>
          <p:cNvSpPr>
            <a:spLocks noGrp="1"/>
          </p:cNvSpPr>
          <p:nvPr>
            <p:ph idx="1"/>
          </p:nvPr>
        </p:nvSpPr>
        <p:spPr>
          <a:xfrm>
            <a:off x="272654" y="752475"/>
            <a:ext cx="6309123" cy="404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2ED86176-D6A4-43D8-BE13-F18245AD9D39}" type="slidenum">
              <a:rPr lang="en-US" smtClean="0"/>
              <a:pPr/>
              <a:t>‹#›</a:t>
            </a:fld>
            <a:endParaRPr lang="en-US"/>
          </a:p>
        </p:txBody>
      </p:sp>
    </p:spTree>
    <p:extLst>
      <p:ext uri="{BB962C8B-B14F-4D97-AF65-F5344CB8AC3E}">
        <p14:creationId xmlns:p14="http://schemas.microsoft.com/office/powerpoint/2010/main" val="3712046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72661" y="752475"/>
            <a:ext cx="3088481" cy="404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2ED86176-D6A4-43D8-BE13-F18245AD9D39}" type="slidenum">
              <a:rPr lang="en-US" smtClean="0"/>
              <a:pPr/>
              <a:t>‹#›</a:t>
            </a:fld>
            <a:endParaRPr lang="en-US"/>
          </a:p>
        </p:txBody>
      </p:sp>
      <p:sp>
        <p:nvSpPr>
          <p:cNvPr id="7" name="Content Placeholder 2"/>
          <p:cNvSpPr>
            <a:spLocks noGrp="1"/>
          </p:cNvSpPr>
          <p:nvPr>
            <p:ph idx="13"/>
          </p:nvPr>
        </p:nvSpPr>
        <p:spPr>
          <a:xfrm>
            <a:off x="3499248" y="752475"/>
            <a:ext cx="3082528" cy="404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24613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4 Quadra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72661" y="1725186"/>
            <a:ext cx="3088481" cy="251222"/>
          </a:xfrm>
        </p:spPr>
        <p:txBody>
          <a:bodyPr anchor="b" anchorCtr="0"/>
          <a:lstStyle>
            <a:lvl1pPr>
              <a:defRPr lang="en-US" sz="1401" kern="1200" dirty="0" smtClean="0">
                <a:solidFill>
                  <a:schemeClr val="accent3"/>
                </a:solidFill>
                <a:latin typeface="+mj-lt"/>
                <a:ea typeface="+mn-ea"/>
                <a:cs typeface="+mn-cs"/>
              </a:defRPr>
            </a:lvl1pPr>
            <a:lvl2pPr>
              <a:defRPr sz="1401"/>
            </a:lvl2pPr>
            <a:lvl3pPr>
              <a:defRPr sz="1401"/>
            </a:lvl3pPr>
            <a:lvl4pPr>
              <a:defRPr sz="1401"/>
            </a:lvl4pPr>
            <a:lvl5pPr>
              <a:defRPr sz="140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p:txBody>
          <a:bodyPr/>
          <a:lstStyle/>
          <a:p>
            <a:fld id="{2ED86176-D6A4-43D8-BE13-F18245AD9D39}" type="slidenum">
              <a:rPr lang="en-US" smtClean="0"/>
              <a:pPr/>
              <a:t>‹#›</a:t>
            </a:fld>
            <a:endParaRPr lang="en-US"/>
          </a:p>
        </p:txBody>
      </p:sp>
      <p:sp>
        <p:nvSpPr>
          <p:cNvPr id="7" name="Content Placeholder 2"/>
          <p:cNvSpPr>
            <a:spLocks noGrp="1"/>
          </p:cNvSpPr>
          <p:nvPr>
            <p:ph idx="13"/>
          </p:nvPr>
        </p:nvSpPr>
        <p:spPr>
          <a:xfrm>
            <a:off x="3499248" y="1754149"/>
            <a:ext cx="3082528" cy="251222"/>
          </a:xfrm>
        </p:spPr>
        <p:txBody>
          <a:bodyPr anchor="b" anchorCtr="0"/>
          <a:lstStyle>
            <a:lvl1pPr>
              <a:defRPr lang="en-US" sz="1401" kern="1200" dirty="0" smtClean="0">
                <a:solidFill>
                  <a:schemeClr val="accent3"/>
                </a:solidFill>
                <a:latin typeface="+mj-lt"/>
                <a:ea typeface="+mn-ea"/>
                <a:cs typeface="+mn-cs"/>
              </a:defRPr>
            </a:lvl1pPr>
            <a:lvl2pPr>
              <a:defRPr sz="1401"/>
            </a:lvl2pPr>
            <a:lvl3pPr>
              <a:defRPr sz="1401"/>
            </a:lvl3pPr>
            <a:lvl4pPr>
              <a:defRPr sz="1401"/>
            </a:lvl4pPr>
            <a:lvl5pPr>
              <a:defRPr sz="140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p:cNvCxnSpPr/>
          <p:nvPr/>
        </p:nvCxnSpPr>
        <p:spPr>
          <a:xfrm>
            <a:off x="3499248" y="2005370"/>
            <a:ext cx="30825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278610" y="2005985"/>
            <a:ext cx="30825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ontent Placeholder 2"/>
          <p:cNvSpPr>
            <a:spLocks noGrp="1"/>
          </p:cNvSpPr>
          <p:nvPr>
            <p:ph idx="14"/>
          </p:nvPr>
        </p:nvSpPr>
        <p:spPr>
          <a:xfrm>
            <a:off x="272661" y="3298882"/>
            <a:ext cx="3088481" cy="251222"/>
          </a:xfrm>
        </p:spPr>
        <p:txBody>
          <a:bodyPr anchor="b" anchorCtr="0"/>
          <a:lstStyle>
            <a:lvl1pPr>
              <a:defRPr lang="en-US" sz="1401" kern="1200" dirty="0" smtClean="0">
                <a:solidFill>
                  <a:schemeClr val="accent3"/>
                </a:solidFill>
                <a:latin typeface="+mj-lt"/>
                <a:ea typeface="+mn-ea"/>
                <a:cs typeface="+mn-cs"/>
              </a:defRPr>
            </a:lvl1pPr>
            <a:lvl2pPr>
              <a:defRPr sz="1401"/>
            </a:lvl2pPr>
            <a:lvl3pPr>
              <a:defRPr sz="1401"/>
            </a:lvl3pPr>
            <a:lvl4pPr>
              <a:defRPr sz="1401"/>
            </a:lvl4pPr>
            <a:lvl5pPr>
              <a:defRPr sz="140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5"/>
          </p:nvPr>
        </p:nvSpPr>
        <p:spPr>
          <a:xfrm>
            <a:off x="3499248" y="3315760"/>
            <a:ext cx="3082528" cy="251222"/>
          </a:xfrm>
        </p:spPr>
        <p:txBody>
          <a:bodyPr anchor="b" anchorCtr="0"/>
          <a:lstStyle>
            <a:lvl1pPr>
              <a:defRPr lang="en-US" sz="1401" kern="1200" dirty="0" smtClean="0">
                <a:solidFill>
                  <a:schemeClr val="accent3"/>
                </a:solidFill>
                <a:latin typeface="+mj-lt"/>
                <a:ea typeface="+mn-ea"/>
                <a:cs typeface="+mn-cs"/>
              </a:defRPr>
            </a:lvl1pPr>
            <a:lvl2pPr>
              <a:defRPr sz="1401"/>
            </a:lvl2pPr>
            <a:lvl3pPr>
              <a:defRPr sz="1401"/>
            </a:lvl3pPr>
            <a:lvl4pPr>
              <a:defRPr sz="1401"/>
            </a:lvl4pPr>
            <a:lvl5pPr>
              <a:defRPr sz="140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 name="Straight Connector 13"/>
          <p:cNvCxnSpPr/>
          <p:nvPr userDrawn="1"/>
        </p:nvCxnSpPr>
        <p:spPr>
          <a:xfrm>
            <a:off x="3499248" y="3577960"/>
            <a:ext cx="30825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278610" y="3566980"/>
            <a:ext cx="30825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40543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a:t>Presentation Title</a:t>
            </a:r>
          </a:p>
        </p:txBody>
      </p:sp>
      <p:sp>
        <p:nvSpPr>
          <p:cNvPr id="5" name="Slide Number Placeholder 4"/>
          <p:cNvSpPr>
            <a:spLocks noGrp="1"/>
          </p:cNvSpPr>
          <p:nvPr>
            <p:ph type="sldNum" sz="quarter" idx="12"/>
          </p:nvPr>
        </p:nvSpPr>
        <p:spPr/>
        <p:txBody>
          <a:bodyPr/>
          <a:lstStyle/>
          <a:p>
            <a:fld id="{2ED86176-D6A4-43D8-BE13-F18245AD9D39}" type="slidenum">
              <a:rPr lang="en-US" smtClean="0"/>
              <a:pPr/>
              <a:t>‹#›</a:t>
            </a:fld>
            <a:endParaRPr lang="en-US"/>
          </a:p>
        </p:txBody>
      </p:sp>
    </p:spTree>
    <p:extLst>
      <p:ext uri="{BB962C8B-B14F-4D97-AF65-F5344CB8AC3E}">
        <p14:creationId xmlns:p14="http://schemas.microsoft.com/office/powerpoint/2010/main" val="824637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6.xml"/><Relationship Id="rId7" Type="http://schemas.openxmlformats.org/officeDocument/2006/relationships/image" Target="../media/image10.pn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67518" y="4900539"/>
            <a:ext cx="596348" cy="171450"/>
          </a:xfrm>
          <a:prstGeom prst="rect">
            <a:avLst/>
          </a:prstGeom>
        </p:spPr>
      </p:pic>
      <p:cxnSp>
        <p:nvCxnSpPr>
          <p:cNvPr id="12" name="Straight Connector 11"/>
          <p:cNvCxnSpPr/>
          <p:nvPr/>
        </p:nvCxnSpPr>
        <p:spPr>
          <a:xfrm>
            <a:off x="272654" y="4958436"/>
            <a:ext cx="6309123" cy="0"/>
          </a:xfrm>
          <a:prstGeom prst="line">
            <a:avLst/>
          </a:prstGeom>
          <a:ln w="12700">
            <a:gradFill>
              <a:gsLst>
                <a:gs pos="6000">
                  <a:schemeClr val="bg2"/>
                </a:gs>
                <a:gs pos="41000">
                  <a:schemeClr val="bg2"/>
                </a:gs>
                <a:gs pos="85000">
                  <a:schemeClr val="bg2">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72654" y="127009"/>
            <a:ext cx="6309123" cy="546497"/>
          </a:xfrm>
          <a:prstGeom prst="rect">
            <a:avLst/>
          </a:prstGeom>
        </p:spPr>
        <p:txBody>
          <a:bodyPr vert="horz" lIns="0" tIns="0" rIns="0" bIns="0" rtlCol="0" anchor="b" anchorCtr="0">
            <a:noAutofit/>
          </a:bodyPr>
          <a:lstStyle/>
          <a:p>
            <a:r>
              <a:rPr lang="en-US" dirty="0"/>
              <a:t>Click to edit Master</a:t>
            </a:r>
            <a:br>
              <a:rPr lang="en-US" dirty="0"/>
            </a:br>
            <a:r>
              <a:rPr lang="en-US" dirty="0"/>
              <a:t>title style</a:t>
            </a:r>
          </a:p>
        </p:txBody>
      </p:sp>
      <p:sp>
        <p:nvSpPr>
          <p:cNvPr id="3" name="Text Placeholder 2"/>
          <p:cNvSpPr>
            <a:spLocks noGrp="1"/>
          </p:cNvSpPr>
          <p:nvPr>
            <p:ph type="body" idx="1"/>
          </p:nvPr>
        </p:nvSpPr>
        <p:spPr>
          <a:xfrm>
            <a:off x="272654" y="863609"/>
            <a:ext cx="6309123" cy="4039791"/>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553070" y="4968443"/>
            <a:ext cx="5325221" cy="159816"/>
          </a:xfrm>
          <a:prstGeom prst="rect">
            <a:avLst/>
          </a:prstGeom>
        </p:spPr>
        <p:txBody>
          <a:bodyPr vert="horz" lIns="0" tIns="0" rIns="0" bIns="0" rtlCol="0" anchor="ctr" anchorCtr="0"/>
          <a:lstStyle>
            <a:lvl1pPr algn="l">
              <a:defRPr sz="800">
                <a:solidFill>
                  <a:schemeClr val="accent3"/>
                </a:solidFill>
              </a:defRPr>
            </a:lvl1pPr>
          </a:lstStyle>
          <a:p>
            <a:r>
              <a:rPr lang="en-US"/>
              <a:t>Presentation Title</a:t>
            </a:r>
            <a:endParaRPr lang="en-US" dirty="0"/>
          </a:p>
        </p:txBody>
      </p:sp>
      <p:sp>
        <p:nvSpPr>
          <p:cNvPr id="6" name="Slide Number Placeholder 5"/>
          <p:cNvSpPr>
            <a:spLocks noGrp="1"/>
          </p:cNvSpPr>
          <p:nvPr>
            <p:ph type="sldNum" sz="quarter" idx="4"/>
          </p:nvPr>
        </p:nvSpPr>
        <p:spPr>
          <a:xfrm>
            <a:off x="272661" y="4968443"/>
            <a:ext cx="256826" cy="159816"/>
          </a:xfrm>
          <a:prstGeom prst="rect">
            <a:avLst/>
          </a:prstGeom>
        </p:spPr>
        <p:txBody>
          <a:bodyPr vert="horz" lIns="0" tIns="0" rIns="0" bIns="0" rtlCol="0" anchor="ctr" anchorCtr="0"/>
          <a:lstStyle>
            <a:lvl1pPr algn="l">
              <a:defRPr sz="800">
                <a:solidFill>
                  <a:schemeClr val="accent3"/>
                </a:solidFill>
              </a:defRPr>
            </a:lvl1pPr>
          </a:lstStyle>
          <a:p>
            <a:fld id="{2ED86176-D6A4-43D8-BE13-F18245AD9D39}" type="slidenum">
              <a:rPr lang="en-US" smtClean="0"/>
              <a:pPr/>
              <a:t>‹#›</a:t>
            </a:fld>
            <a:endParaRPr lang="en-US"/>
          </a:p>
        </p:txBody>
      </p:sp>
      <p:cxnSp>
        <p:nvCxnSpPr>
          <p:cNvPr id="13" name="Straight Connector 12"/>
          <p:cNvCxnSpPr/>
          <p:nvPr/>
        </p:nvCxnSpPr>
        <p:spPr>
          <a:xfrm>
            <a:off x="272654" y="743111"/>
            <a:ext cx="630912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9775150"/>
      </p:ext>
    </p:extLst>
  </p:cSld>
  <p:clrMap bg1="lt1" tx1="dk1" bg2="lt2" tx2="dk2" accent1="accent1" accent2="accent2" accent3="accent3" accent4="accent4" accent5="accent5" accent6="accent6" hlink="hlink" folHlink="folHlink"/>
  <p:sldLayoutIdLst>
    <p:sldLayoutId id="2147483709" r:id="rId1"/>
    <p:sldLayoutId id="2147483708" r:id="rId2"/>
    <p:sldLayoutId id="2147483674" r:id="rId3"/>
    <p:sldLayoutId id="2147483675" r:id="rId4"/>
    <p:sldLayoutId id="2147483676" r:id="rId5"/>
    <p:sldLayoutId id="2147483650" r:id="rId6"/>
    <p:sldLayoutId id="2147483672" r:id="rId7"/>
    <p:sldLayoutId id="2147483706" r:id="rId8"/>
    <p:sldLayoutId id="2147483654" r:id="rId9"/>
    <p:sldLayoutId id="2147483678" r:id="rId10"/>
    <p:sldLayoutId id="2147483705" r:id="rId11"/>
  </p:sldLayoutIdLst>
  <p:hf hdr="0" dt="0"/>
  <p:txStyles>
    <p:titleStyle>
      <a:lvl1pPr algn="l" defTabSz="914376" rtl="0" eaLnBrk="1" latinLnBrk="0" hangingPunct="1">
        <a:lnSpc>
          <a:spcPct val="90000"/>
        </a:lnSpc>
        <a:spcBef>
          <a:spcPct val="0"/>
        </a:spcBef>
        <a:buNone/>
        <a:defRPr sz="2400" kern="1200">
          <a:solidFill>
            <a:schemeClr val="accent3"/>
          </a:solidFill>
          <a:latin typeface="+mj-lt"/>
          <a:ea typeface="+mj-ea"/>
          <a:cs typeface="+mj-cs"/>
        </a:defRPr>
      </a:lvl1pPr>
    </p:titleStyle>
    <p:bodyStyle>
      <a:lvl1pPr marL="0" indent="0" algn="l" defTabSz="914376" rtl="0" eaLnBrk="1" latinLnBrk="0" hangingPunct="1">
        <a:lnSpc>
          <a:spcPct val="95000"/>
        </a:lnSpc>
        <a:spcBef>
          <a:spcPts val="601"/>
        </a:spcBef>
        <a:buFontTx/>
        <a:buNone/>
        <a:defRPr sz="1600" kern="1200">
          <a:solidFill>
            <a:schemeClr val="tx1"/>
          </a:solidFill>
          <a:latin typeface="+mn-lt"/>
          <a:ea typeface="+mn-ea"/>
          <a:cs typeface="+mn-cs"/>
        </a:defRPr>
      </a:lvl1pPr>
      <a:lvl2pPr marL="171446" indent="-171446" algn="l" defTabSz="914376" rtl="0" eaLnBrk="1" latinLnBrk="0" hangingPunct="1">
        <a:lnSpc>
          <a:spcPct val="95000"/>
        </a:lnSpc>
        <a:spcBef>
          <a:spcPts val="300"/>
        </a:spcBef>
        <a:buFont typeface="Arial" pitchFamily="34" charset="0"/>
        <a:buChar char="•"/>
        <a:defRPr sz="1600" kern="1200">
          <a:solidFill>
            <a:schemeClr val="tx1"/>
          </a:solidFill>
          <a:latin typeface="+mn-lt"/>
          <a:ea typeface="+mn-ea"/>
          <a:cs typeface="+mn-cs"/>
        </a:defRPr>
      </a:lvl2pPr>
      <a:lvl3pPr marL="342893" indent="-171446" algn="l" defTabSz="914376" rtl="0" eaLnBrk="1" latinLnBrk="0" hangingPunct="1">
        <a:lnSpc>
          <a:spcPct val="95000"/>
        </a:lnSpc>
        <a:spcBef>
          <a:spcPts val="201"/>
        </a:spcBef>
        <a:buFont typeface="Franklin Gothic Book" pitchFamily="34" charset="0"/>
        <a:buChar char="–"/>
        <a:defRPr sz="1600" kern="1200">
          <a:solidFill>
            <a:schemeClr val="tx1"/>
          </a:solidFill>
          <a:latin typeface="+mn-lt"/>
          <a:ea typeface="+mn-ea"/>
          <a:cs typeface="+mn-cs"/>
        </a:defRPr>
      </a:lvl3pPr>
      <a:lvl4pPr marL="514339" indent="-171446" algn="l" defTabSz="914376" rtl="0" eaLnBrk="1" latinLnBrk="0" hangingPunct="1">
        <a:lnSpc>
          <a:spcPct val="95000"/>
        </a:lnSpc>
        <a:spcBef>
          <a:spcPts val="100"/>
        </a:spcBef>
        <a:buFont typeface="Arial" pitchFamily="34" charset="0"/>
        <a:buChar char="•"/>
        <a:defRPr sz="1600" kern="1200">
          <a:solidFill>
            <a:schemeClr val="tx1"/>
          </a:solidFill>
          <a:latin typeface="+mn-lt"/>
          <a:ea typeface="+mn-ea"/>
          <a:cs typeface="+mn-cs"/>
        </a:defRPr>
      </a:lvl4pPr>
      <a:lvl5pPr marL="628635" indent="-114297" algn="l" defTabSz="914376" rtl="0" eaLnBrk="1" latinLnBrk="0" hangingPunct="1">
        <a:lnSpc>
          <a:spcPct val="95000"/>
        </a:lnSpc>
        <a:spcBef>
          <a:spcPts val="100"/>
        </a:spcBef>
        <a:buFont typeface="Arial" pitchFamily="34" charset="0"/>
        <a:buChar char="-"/>
        <a:defRPr sz="1600" kern="1200">
          <a:solidFill>
            <a:schemeClr val="tx1"/>
          </a:solidFill>
          <a:latin typeface="+mn-lt"/>
          <a:ea typeface="+mn-ea"/>
          <a:cs typeface="+mn-cs"/>
        </a:defRPr>
      </a:lvl5pPr>
      <a:lvl6pPr marL="2514538" indent="-228593" algn="l" defTabSz="9143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3" algn="l" defTabSz="9143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3" algn="l" defTabSz="9143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2" indent="-228593" algn="l" defTabSz="9143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6" rtl="0" eaLnBrk="1" latinLnBrk="0" hangingPunct="1">
        <a:defRPr sz="1801" kern="1200">
          <a:solidFill>
            <a:schemeClr val="tx1"/>
          </a:solidFill>
          <a:latin typeface="+mn-lt"/>
          <a:ea typeface="+mn-ea"/>
          <a:cs typeface="+mn-cs"/>
        </a:defRPr>
      </a:lvl1pPr>
      <a:lvl2pPr marL="457190" algn="l" defTabSz="914376" rtl="0" eaLnBrk="1" latinLnBrk="0" hangingPunct="1">
        <a:defRPr sz="1801" kern="1200">
          <a:solidFill>
            <a:schemeClr val="tx1"/>
          </a:solidFill>
          <a:latin typeface="+mn-lt"/>
          <a:ea typeface="+mn-ea"/>
          <a:cs typeface="+mn-cs"/>
        </a:defRPr>
      </a:lvl2pPr>
      <a:lvl3pPr marL="914376" algn="l" defTabSz="914376" rtl="0" eaLnBrk="1" latinLnBrk="0" hangingPunct="1">
        <a:defRPr sz="1801" kern="1200">
          <a:solidFill>
            <a:schemeClr val="tx1"/>
          </a:solidFill>
          <a:latin typeface="+mn-lt"/>
          <a:ea typeface="+mn-ea"/>
          <a:cs typeface="+mn-cs"/>
        </a:defRPr>
      </a:lvl3pPr>
      <a:lvl4pPr marL="1371567" algn="l" defTabSz="914376" rtl="0" eaLnBrk="1" latinLnBrk="0" hangingPunct="1">
        <a:defRPr sz="1801" kern="1200">
          <a:solidFill>
            <a:schemeClr val="tx1"/>
          </a:solidFill>
          <a:latin typeface="+mn-lt"/>
          <a:ea typeface="+mn-ea"/>
          <a:cs typeface="+mn-cs"/>
        </a:defRPr>
      </a:lvl4pPr>
      <a:lvl5pPr marL="1828755" algn="l" defTabSz="914376" rtl="0" eaLnBrk="1" latinLnBrk="0" hangingPunct="1">
        <a:defRPr sz="1801" kern="1200">
          <a:solidFill>
            <a:schemeClr val="tx1"/>
          </a:solidFill>
          <a:latin typeface="+mn-lt"/>
          <a:ea typeface="+mn-ea"/>
          <a:cs typeface="+mn-cs"/>
        </a:defRPr>
      </a:lvl5pPr>
      <a:lvl6pPr marL="2285943" algn="l" defTabSz="914376" rtl="0" eaLnBrk="1" latinLnBrk="0" hangingPunct="1">
        <a:defRPr sz="1801" kern="1200">
          <a:solidFill>
            <a:schemeClr val="tx1"/>
          </a:solidFill>
          <a:latin typeface="+mn-lt"/>
          <a:ea typeface="+mn-ea"/>
          <a:cs typeface="+mn-cs"/>
        </a:defRPr>
      </a:lvl6pPr>
      <a:lvl7pPr marL="2743131" algn="l" defTabSz="914376" rtl="0" eaLnBrk="1" latinLnBrk="0" hangingPunct="1">
        <a:defRPr sz="1801" kern="1200">
          <a:solidFill>
            <a:schemeClr val="tx1"/>
          </a:solidFill>
          <a:latin typeface="+mn-lt"/>
          <a:ea typeface="+mn-ea"/>
          <a:cs typeface="+mn-cs"/>
        </a:defRPr>
      </a:lvl7pPr>
      <a:lvl8pPr marL="3200321" algn="l" defTabSz="914376" rtl="0" eaLnBrk="1" latinLnBrk="0" hangingPunct="1">
        <a:defRPr sz="1801" kern="1200">
          <a:solidFill>
            <a:schemeClr val="tx1"/>
          </a:solidFill>
          <a:latin typeface="+mn-lt"/>
          <a:ea typeface="+mn-ea"/>
          <a:cs typeface="+mn-cs"/>
        </a:defRPr>
      </a:lvl8pPr>
      <a:lvl9pPr marL="3657511" algn="l" defTabSz="914376" rtl="0" eaLnBrk="1" latinLnBrk="0" hangingPunct="1">
        <a:defRPr sz="18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2" name="Straight Connector 11"/>
          <p:cNvCxnSpPr/>
          <p:nvPr/>
        </p:nvCxnSpPr>
        <p:spPr>
          <a:xfrm>
            <a:off x="417602" y="4958436"/>
            <a:ext cx="6309123" cy="0"/>
          </a:xfrm>
          <a:prstGeom prst="line">
            <a:avLst/>
          </a:prstGeom>
          <a:ln w="12700">
            <a:gradFill>
              <a:gsLst>
                <a:gs pos="6000">
                  <a:schemeClr val="bg2"/>
                </a:gs>
                <a:gs pos="41000">
                  <a:schemeClr val="bg2"/>
                </a:gs>
                <a:gs pos="85000">
                  <a:schemeClr val="bg2">
                    <a:alpha val="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72654" y="10"/>
            <a:ext cx="6309123" cy="546497"/>
          </a:xfrm>
          <a:prstGeom prst="rect">
            <a:avLst/>
          </a:prstGeom>
        </p:spPr>
        <p:txBody>
          <a:bodyPr vert="horz" lIns="0" tIns="0" rIns="0" bIns="0" rtlCol="0" anchor="b" anchorCtr="0">
            <a:noAutofit/>
          </a:bodyPr>
          <a:lstStyle/>
          <a:p>
            <a:r>
              <a:rPr lang="en-US" dirty="0"/>
              <a:t>Click to edit Master</a:t>
            </a:r>
            <a:br>
              <a:rPr lang="en-US" dirty="0"/>
            </a:br>
            <a:r>
              <a:rPr lang="en-US" dirty="0"/>
              <a:t>title style</a:t>
            </a:r>
          </a:p>
        </p:txBody>
      </p:sp>
      <p:sp>
        <p:nvSpPr>
          <p:cNvPr id="3" name="Text Placeholder 2"/>
          <p:cNvSpPr>
            <a:spLocks noGrp="1"/>
          </p:cNvSpPr>
          <p:nvPr>
            <p:ph type="body" idx="1"/>
          </p:nvPr>
        </p:nvSpPr>
        <p:spPr>
          <a:xfrm>
            <a:off x="272654" y="742958"/>
            <a:ext cx="6309123" cy="405884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553064" y="4968451"/>
            <a:ext cx="4947624" cy="119495"/>
          </a:xfrm>
          <a:prstGeom prst="rect">
            <a:avLst/>
          </a:prstGeom>
        </p:spPr>
        <p:txBody>
          <a:bodyPr vert="horz" lIns="0" tIns="0" rIns="0" bIns="0" rtlCol="0" anchor="ctr" anchorCtr="0"/>
          <a:lstStyle>
            <a:lvl1pPr algn="l">
              <a:defRPr sz="601">
                <a:solidFill>
                  <a:schemeClr val="accent3"/>
                </a:solidFill>
              </a:defRPr>
            </a:lvl1pPr>
          </a:lstStyle>
          <a:p>
            <a:endParaRPr lang="en-US" dirty="0"/>
          </a:p>
        </p:txBody>
      </p:sp>
      <p:sp>
        <p:nvSpPr>
          <p:cNvPr id="6" name="Slide Number Placeholder 5"/>
          <p:cNvSpPr>
            <a:spLocks noGrp="1"/>
          </p:cNvSpPr>
          <p:nvPr>
            <p:ph type="sldNum" sz="quarter" idx="4"/>
          </p:nvPr>
        </p:nvSpPr>
        <p:spPr>
          <a:xfrm>
            <a:off x="272661" y="4968443"/>
            <a:ext cx="256826" cy="159816"/>
          </a:xfrm>
          <a:prstGeom prst="rect">
            <a:avLst/>
          </a:prstGeom>
        </p:spPr>
        <p:txBody>
          <a:bodyPr vert="horz" lIns="0" tIns="0" rIns="0" bIns="0" rtlCol="0" anchor="ctr" anchorCtr="0"/>
          <a:lstStyle>
            <a:lvl1pPr algn="l">
              <a:defRPr sz="601">
                <a:solidFill>
                  <a:schemeClr val="accent3"/>
                </a:solidFill>
              </a:defRPr>
            </a:lvl1pPr>
          </a:lstStyle>
          <a:p>
            <a:fld id="{2ED86176-D6A4-43D8-BE13-F18245AD9D39}" type="slidenum">
              <a:rPr lang="en-US" smtClean="0"/>
              <a:pPr/>
              <a:t>‹#›</a:t>
            </a:fld>
            <a:endParaRPr lang="en-US" dirty="0"/>
          </a:p>
        </p:txBody>
      </p:sp>
      <p:cxnSp>
        <p:nvCxnSpPr>
          <p:cNvPr id="13" name="Straight Connector 12"/>
          <p:cNvCxnSpPr/>
          <p:nvPr/>
        </p:nvCxnSpPr>
        <p:spPr>
          <a:xfrm>
            <a:off x="272654" y="565311"/>
            <a:ext cx="630912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descr="ConstellationLogo_sm.png"/>
          <p:cNvPicPr>
            <a:picLocks noChangeAspect="1"/>
          </p:cNvPicPr>
          <p:nvPr/>
        </p:nvPicPr>
        <p:blipFill>
          <a:blip r:embed="rId14" cstate="print"/>
          <a:stretch>
            <a:fillRect/>
          </a:stretch>
        </p:blipFill>
        <p:spPr>
          <a:xfrm>
            <a:off x="5578113" y="4826317"/>
            <a:ext cx="1128020" cy="272324"/>
          </a:xfrm>
          <a:prstGeom prst="rect">
            <a:avLst/>
          </a:prstGeom>
        </p:spPr>
      </p:pic>
    </p:spTree>
    <p:extLst>
      <p:ext uri="{BB962C8B-B14F-4D97-AF65-F5344CB8AC3E}">
        <p14:creationId xmlns:p14="http://schemas.microsoft.com/office/powerpoint/2010/main" val="191782994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hf hdr="0" ftr="0" dt="0"/>
  <p:txStyles>
    <p:titleStyle>
      <a:lvl1pPr algn="l" defTabSz="685783" rtl="0" eaLnBrk="1" latinLnBrk="0" hangingPunct="1">
        <a:lnSpc>
          <a:spcPct val="90000"/>
        </a:lnSpc>
        <a:spcBef>
          <a:spcPct val="0"/>
        </a:spcBef>
        <a:buNone/>
        <a:defRPr sz="1801" kern="1200">
          <a:solidFill>
            <a:schemeClr val="accent3"/>
          </a:solidFill>
          <a:latin typeface="+mj-lt"/>
          <a:ea typeface="+mj-ea"/>
          <a:cs typeface="+mj-cs"/>
        </a:defRPr>
      </a:lvl1pPr>
    </p:titleStyle>
    <p:bodyStyle>
      <a:lvl1pPr marL="0" indent="0" algn="l" defTabSz="685783" rtl="0" eaLnBrk="1" latinLnBrk="0" hangingPunct="1">
        <a:lnSpc>
          <a:spcPct val="95000"/>
        </a:lnSpc>
        <a:spcBef>
          <a:spcPts val="452"/>
        </a:spcBef>
        <a:buFontTx/>
        <a:buNone/>
        <a:defRPr sz="1200" kern="1200">
          <a:solidFill>
            <a:schemeClr val="tx1"/>
          </a:solidFill>
          <a:latin typeface="+mn-lt"/>
          <a:ea typeface="+mn-ea"/>
          <a:cs typeface="+mn-cs"/>
        </a:defRPr>
      </a:lvl1pPr>
      <a:lvl2pPr marL="128585" indent="-128585" algn="l" defTabSz="685783" rtl="0" eaLnBrk="1" latinLnBrk="0" hangingPunct="1">
        <a:lnSpc>
          <a:spcPct val="95000"/>
        </a:lnSpc>
        <a:spcBef>
          <a:spcPts val="226"/>
        </a:spcBef>
        <a:buFont typeface="Arial" pitchFamily="34" charset="0"/>
        <a:buChar char="•"/>
        <a:defRPr sz="1200" kern="1200">
          <a:solidFill>
            <a:schemeClr val="tx1"/>
          </a:solidFill>
          <a:latin typeface="+mn-lt"/>
          <a:ea typeface="+mn-ea"/>
          <a:cs typeface="+mn-cs"/>
        </a:defRPr>
      </a:lvl2pPr>
      <a:lvl3pPr marL="257169" indent="-128585" algn="l" defTabSz="685783" rtl="0" eaLnBrk="1" latinLnBrk="0" hangingPunct="1">
        <a:lnSpc>
          <a:spcPct val="95000"/>
        </a:lnSpc>
        <a:spcBef>
          <a:spcPts val="151"/>
        </a:spcBef>
        <a:buFont typeface="Franklin Gothic Book" pitchFamily="34" charset="0"/>
        <a:buChar char="–"/>
        <a:defRPr sz="1200" kern="1200">
          <a:solidFill>
            <a:schemeClr val="tx1"/>
          </a:solidFill>
          <a:latin typeface="+mn-lt"/>
          <a:ea typeface="+mn-ea"/>
          <a:cs typeface="+mn-cs"/>
        </a:defRPr>
      </a:lvl3pPr>
      <a:lvl4pPr marL="385752" indent="-128585" algn="l" defTabSz="685783" rtl="0" eaLnBrk="1" latinLnBrk="0" hangingPunct="1">
        <a:lnSpc>
          <a:spcPct val="95000"/>
        </a:lnSpc>
        <a:spcBef>
          <a:spcPts val="75"/>
        </a:spcBef>
        <a:buFont typeface="Arial" pitchFamily="34" charset="0"/>
        <a:buChar char="•"/>
        <a:defRPr sz="1200" kern="1200">
          <a:solidFill>
            <a:schemeClr val="tx1"/>
          </a:solidFill>
          <a:latin typeface="+mn-lt"/>
          <a:ea typeface="+mn-ea"/>
          <a:cs typeface="+mn-cs"/>
        </a:defRPr>
      </a:lvl4pPr>
      <a:lvl5pPr marL="471476" indent="-85724" algn="l" defTabSz="685783" rtl="0" eaLnBrk="1" latinLnBrk="0" hangingPunct="1">
        <a:lnSpc>
          <a:spcPct val="95000"/>
        </a:lnSpc>
        <a:spcBef>
          <a:spcPts val="75"/>
        </a:spcBef>
        <a:buFont typeface="Arial" pitchFamily="34" charset="0"/>
        <a:buChar char="-"/>
        <a:defRPr sz="1200" kern="1200">
          <a:solidFill>
            <a:schemeClr val="tx1"/>
          </a:solidFill>
          <a:latin typeface="+mn-lt"/>
          <a:ea typeface="+mn-ea"/>
          <a:cs typeface="+mn-cs"/>
        </a:defRPr>
      </a:lvl5pPr>
      <a:lvl6pPr marL="188590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3"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7"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8"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1250947"/>
            <a:ext cx="6172200" cy="652463"/>
          </a:xfrm>
          <a:prstGeom prst="rect">
            <a:avLst/>
          </a:prstGeom>
        </p:spPr>
        <p:txBody>
          <a:bodyPr vert="horz" lIns="0" tIns="0" rIns="0" bIns="0" rtlCol="0" anchor="b" anchorCtr="0">
            <a:noAutofit/>
          </a:bodyPr>
          <a:lstStyle/>
          <a:p>
            <a:r>
              <a:rPr lang="en-US"/>
              <a:t>Click to edit Master title style</a:t>
            </a:r>
          </a:p>
        </p:txBody>
      </p:sp>
      <p:sp>
        <p:nvSpPr>
          <p:cNvPr id="3" name="Text Placeholder 2"/>
          <p:cNvSpPr>
            <a:spLocks noGrp="1"/>
          </p:cNvSpPr>
          <p:nvPr>
            <p:ph type="body" idx="1"/>
          </p:nvPr>
        </p:nvSpPr>
        <p:spPr>
          <a:xfrm>
            <a:off x="342900" y="2047367"/>
            <a:ext cx="6172200" cy="173531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312017" y="4880600"/>
            <a:ext cx="2603897" cy="159816"/>
          </a:xfrm>
          <a:prstGeom prst="rect">
            <a:avLst/>
          </a:prstGeom>
        </p:spPr>
        <p:txBody>
          <a:bodyPr vert="horz" lIns="0" tIns="0" rIns="0" bIns="0" rtlCol="0" anchor="t" anchorCtr="0"/>
          <a:lstStyle>
            <a:lvl1pPr algn="l">
              <a:defRPr sz="601">
                <a:solidFill>
                  <a:schemeClr val="tx1"/>
                </a:solidFill>
              </a:defRPr>
            </a:lvl1pPr>
          </a:lstStyle>
          <a:p>
            <a:r>
              <a:rPr lang="en-US"/>
              <a:t>© 2019 Constellation Energy Resources, LLC.  The offerings described herein are those of Constellation NewEnergy-Gas Division, LLC or Constellation NewEnergy, Inc., affiliates of each other and ultimate subsidiaries of Exelon Corporation.  Brand names and product names are trademarks or service marks of their respective holders. All rights reserved. Errors and omissions excepted.</a:t>
            </a:r>
          </a:p>
        </p:txBody>
      </p:sp>
      <p:sp>
        <p:nvSpPr>
          <p:cNvPr id="6" name="Slide Number Placeholder 5"/>
          <p:cNvSpPr>
            <a:spLocks noGrp="1"/>
          </p:cNvSpPr>
          <p:nvPr>
            <p:ph type="sldNum" sz="quarter" idx="4"/>
          </p:nvPr>
        </p:nvSpPr>
        <p:spPr>
          <a:xfrm>
            <a:off x="112000" y="4880600"/>
            <a:ext cx="217886" cy="159816"/>
          </a:xfrm>
          <a:prstGeom prst="rect">
            <a:avLst/>
          </a:prstGeom>
        </p:spPr>
        <p:txBody>
          <a:bodyPr vert="horz" lIns="0" tIns="0" rIns="0" bIns="0" rtlCol="0" anchor="t" anchorCtr="0"/>
          <a:lstStyle>
            <a:lvl1pPr algn="l">
              <a:defRPr sz="601">
                <a:solidFill>
                  <a:srgbClr val="2372B9"/>
                </a:solidFill>
                <a:latin typeface="+mj-lt"/>
              </a:defRPr>
            </a:lvl1pPr>
          </a:lstStyle>
          <a:p>
            <a:fld id="{2ED86176-D6A4-43D8-BE13-F18245AD9D39}" type="slidenum">
              <a:rPr lang="en-US" smtClean="0"/>
              <a:pPr/>
              <a:t>‹#›</a:t>
            </a:fld>
            <a:endParaRPr lang="en-US"/>
          </a:p>
        </p:txBody>
      </p:sp>
      <p:grpSp>
        <p:nvGrpSpPr>
          <p:cNvPr id="7" name="Group 6"/>
          <p:cNvGrpSpPr/>
          <p:nvPr userDrawn="1"/>
        </p:nvGrpSpPr>
        <p:grpSpPr>
          <a:xfrm>
            <a:off x="2690510" y="277866"/>
            <a:ext cx="1815999" cy="375016"/>
            <a:chOff x="3584447" y="370488"/>
            <a:chExt cx="2421331" cy="500021"/>
          </a:xfrm>
        </p:grpSpPr>
        <p:sp>
          <p:nvSpPr>
            <p:cNvPr id="4" name="Rectangle 3"/>
            <p:cNvSpPr/>
            <p:nvPr userDrawn="1"/>
          </p:nvSpPr>
          <p:spPr>
            <a:xfrm>
              <a:off x="3584447" y="370488"/>
              <a:ext cx="2421331" cy="500021"/>
            </a:xfrm>
            <a:prstGeom prst="rect">
              <a:avLst/>
            </a:prstGeom>
            <a:solidFill>
              <a:schemeClr val="bg1"/>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051">
                <a:solidFill>
                  <a:schemeClr val="bg1"/>
                </a:solidFill>
              </a:endParaRPr>
            </a:p>
          </p:txBody>
        </p:sp>
        <p:pic>
          <p:nvPicPr>
            <p:cNvPr id="1026" name="Picture 2" descr="H:\OutlookTemp\Constellation Tagline RGB Horizontal Positive  (2).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3621023" y="570305"/>
              <a:ext cx="2061359" cy="18558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3875356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Lst>
  <p:hf hdr="0" dt="0"/>
  <p:txStyles>
    <p:titleStyle>
      <a:lvl1pPr algn="l" defTabSz="685783" rtl="0" eaLnBrk="1" latinLnBrk="0" hangingPunct="1">
        <a:lnSpc>
          <a:spcPts val="2400"/>
        </a:lnSpc>
        <a:spcBef>
          <a:spcPct val="0"/>
        </a:spcBef>
        <a:buNone/>
        <a:defRPr sz="1500" b="0" i="0" kern="1200">
          <a:solidFill>
            <a:schemeClr val="accent3"/>
          </a:solidFill>
          <a:latin typeface="+mj-lt"/>
          <a:ea typeface="+mj-ea"/>
          <a:cs typeface="+mj-cs"/>
        </a:defRPr>
      </a:lvl1pPr>
    </p:titleStyle>
    <p:bodyStyle>
      <a:lvl1pPr marL="0" indent="0" algn="l" defTabSz="685783" rtl="0" eaLnBrk="1" latinLnBrk="0" hangingPunct="1">
        <a:spcBef>
          <a:spcPts val="676"/>
        </a:spcBef>
        <a:buClr>
          <a:srgbClr val="EF651A"/>
        </a:buClr>
        <a:buFontTx/>
        <a:buNone/>
        <a:defRPr sz="1200" kern="1200">
          <a:solidFill>
            <a:schemeClr val="tx1"/>
          </a:solidFill>
          <a:latin typeface="+mn-lt"/>
          <a:ea typeface="+mn-ea"/>
          <a:cs typeface="+mn-cs"/>
        </a:defRPr>
      </a:lvl1pPr>
      <a:lvl2pPr marL="128585" indent="-128585" algn="l" defTabSz="685783" rtl="0" eaLnBrk="1" latinLnBrk="0" hangingPunct="1">
        <a:spcBef>
          <a:spcPts val="452"/>
        </a:spcBef>
        <a:buClr>
          <a:srgbClr val="EF651A"/>
        </a:buClr>
        <a:buFont typeface="Arial" pitchFamily="34" charset="0"/>
        <a:buChar char="•"/>
        <a:defRPr sz="1200" kern="1200">
          <a:solidFill>
            <a:schemeClr val="tx1"/>
          </a:solidFill>
          <a:latin typeface="+mn-lt"/>
          <a:ea typeface="+mn-ea"/>
          <a:cs typeface="+mn-cs"/>
        </a:defRPr>
      </a:lvl2pPr>
      <a:lvl3pPr marL="257169" indent="-128585" algn="l" defTabSz="685783" rtl="0" eaLnBrk="1" latinLnBrk="0" hangingPunct="1">
        <a:spcBef>
          <a:spcPts val="226"/>
        </a:spcBef>
        <a:buClr>
          <a:srgbClr val="EF651A"/>
        </a:buClr>
        <a:buFont typeface="Franklin Gothic Book" pitchFamily="34" charset="0"/>
        <a:buChar char="–"/>
        <a:defRPr sz="1200" kern="1200">
          <a:solidFill>
            <a:schemeClr val="tx1"/>
          </a:solidFill>
          <a:latin typeface="+mn-lt"/>
          <a:ea typeface="+mn-ea"/>
          <a:cs typeface="+mn-cs"/>
        </a:defRPr>
      </a:lvl3pPr>
      <a:lvl4pPr marL="385752" indent="-128585" algn="l" defTabSz="685783" rtl="0" eaLnBrk="1" latinLnBrk="0" hangingPunct="1">
        <a:spcBef>
          <a:spcPts val="151"/>
        </a:spcBef>
        <a:buClr>
          <a:srgbClr val="EF651A"/>
        </a:buClr>
        <a:buFont typeface="Arial" pitchFamily="34" charset="0"/>
        <a:buChar char="•"/>
        <a:defRPr sz="1200" kern="1200">
          <a:solidFill>
            <a:schemeClr val="tx1"/>
          </a:solidFill>
          <a:latin typeface="+mn-lt"/>
          <a:ea typeface="+mn-ea"/>
          <a:cs typeface="+mn-cs"/>
        </a:defRPr>
      </a:lvl4pPr>
      <a:lvl5pPr marL="471476" indent="-85724" algn="l" defTabSz="685783" rtl="0" eaLnBrk="1" latinLnBrk="0" hangingPunct="1">
        <a:spcBef>
          <a:spcPts val="0"/>
        </a:spcBef>
        <a:buClr>
          <a:srgbClr val="EF651A"/>
        </a:buClr>
        <a:buFont typeface="Arial" pitchFamily="34" charset="0"/>
        <a:buChar char="-"/>
        <a:defRPr sz="1200" kern="1200">
          <a:solidFill>
            <a:schemeClr val="tx1"/>
          </a:solidFill>
          <a:latin typeface="+mn-lt"/>
          <a:ea typeface="+mn-ea"/>
          <a:cs typeface="+mn-cs"/>
        </a:defRPr>
      </a:lvl5pPr>
      <a:lvl6pPr marL="188590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7"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3"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7"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8"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16.png"/><Relationship Id="rId11" Type="http://schemas.openxmlformats.org/officeDocument/2006/relationships/image" Target="../media/image20.jpeg"/><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3.jpe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25.png"/><Relationship Id="rId11" Type="http://schemas.microsoft.com/office/2007/relationships/hdphoto" Target="../media/hdphoto4.wdp"/><Relationship Id="rId5" Type="http://schemas.microsoft.com/office/2007/relationships/hdphoto" Target="../media/hdphoto2.wdp"/><Relationship Id="rId10" Type="http://schemas.openxmlformats.org/officeDocument/2006/relationships/image" Target="../media/image28.png"/><Relationship Id="rId4" Type="http://schemas.openxmlformats.org/officeDocument/2006/relationships/image" Target="../media/image24.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Exelon Overview</a:t>
            </a:r>
          </a:p>
        </p:txBody>
      </p:sp>
      <p:sp>
        <p:nvSpPr>
          <p:cNvPr id="5" name="Subtitle 4"/>
          <p:cNvSpPr>
            <a:spLocks noGrp="1"/>
          </p:cNvSpPr>
          <p:nvPr>
            <p:ph type="subTitle" idx="1"/>
          </p:nvPr>
        </p:nvSpPr>
        <p:spPr>
          <a:xfrm>
            <a:off x="272654" y="1786005"/>
            <a:ext cx="5348685" cy="2047445"/>
          </a:xfrm>
        </p:spPr>
        <p:txBody>
          <a:bodyPr/>
          <a:lstStyle/>
          <a:p>
            <a:r>
              <a:rPr lang="en-US" sz="1801" dirty="0"/>
              <a:t>Tyler Salley, M.S.</a:t>
            </a:r>
          </a:p>
          <a:p>
            <a:r>
              <a:rPr lang="en-US" sz="1801" dirty="0"/>
              <a:t>Talent Management &amp; Organizational Development</a:t>
            </a:r>
          </a:p>
          <a:p>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E4589F20-5AC9-44CD-901C-BCE255E945D4}"/>
              </a:ext>
            </a:extLst>
          </p:cNvPr>
          <p:cNvGrpSpPr/>
          <p:nvPr/>
        </p:nvGrpSpPr>
        <p:grpSpPr>
          <a:xfrm>
            <a:off x="0" y="3819545"/>
            <a:ext cx="6748886" cy="1121797"/>
            <a:chOff x="152399" y="1819276"/>
            <a:chExt cx="8801099" cy="1209675"/>
          </a:xfrm>
        </p:grpSpPr>
        <p:grpSp>
          <p:nvGrpSpPr>
            <p:cNvPr id="73" name="Group 72">
              <a:extLst>
                <a:ext uri="{FF2B5EF4-FFF2-40B4-BE49-F238E27FC236}">
                  <a16:creationId xmlns:a16="http://schemas.microsoft.com/office/drawing/2014/main" id="{60AE5F82-4EF6-4F29-8713-0A5E1D553390}"/>
                </a:ext>
              </a:extLst>
            </p:cNvPr>
            <p:cNvGrpSpPr/>
            <p:nvPr/>
          </p:nvGrpSpPr>
          <p:grpSpPr>
            <a:xfrm flipH="1">
              <a:off x="152399" y="1819276"/>
              <a:ext cx="8801099" cy="1209675"/>
              <a:chOff x="95250" y="1704976"/>
              <a:chExt cx="8801099" cy="1209675"/>
            </a:xfrm>
            <a:solidFill>
              <a:schemeClr val="tx2">
                <a:lumMod val="75000"/>
                <a:lumOff val="25000"/>
              </a:schemeClr>
            </a:solidFill>
          </p:grpSpPr>
          <p:sp>
            <p:nvSpPr>
              <p:cNvPr id="76" name="Wave 75">
                <a:extLst>
                  <a:ext uri="{FF2B5EF4-FFF2-40B4-BE49-F238E27FC236}">
                    <a16:creationId xmlns:a16="http://schemas.microsoft.com/office/drawing/2014/main" id="{11980E40-A4A9-43B9-97E4-644D2FCBE2D5}"/>
                  </a:ext>
                </a:extLst>
              </p:cNvPr>
              <p:cNvSpPr/>
              <p:nvPr/>
            </p:nvSpPr>
            <p:spPr>
              <a:xfrm>
                <a:off x="95250" y="1704976"/>
                <a:ext cx="5029199" cy="1085850"/>
              </a:xfrm>
              <a:prstGeom prst="wave">
                <a:avLst>
                  <a:gd name="adj1" fmla="val 20000"/>
                  <a:gd name="adj2" fmla="val -3371"/>
                </a:avLst>
              </a:prstGeom>
              <a:grpFill/>
            </p:spPr>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defTabSz="914376">
                  <a:defRPr/>
                </a:pPr>
                <a:endParaRPr lang="en-US" sz="1801" dirty="0" err="1">
                  <a:solidFill>
                    <a:prstClr val="white"/>
                  </a:solidFill>
                  <a:latin typeface="Franklin Gothic Book"/>
                </a:endParaRPr>
              </a:p>
            </p:txBody>
          </p:sp>
          <p:sp>
            <p:nvSpPr>
              <p:cNvPr id="77" name="Wave 76">
                <a:extLst>
                  <a:ext uri="{FF2B5EF4-FFF2-40B4-BE49-F238E27FC236}">
                    <a16:creationId xmlns:a16="http://schemas.microsoft.com/office/drawing/2014/main" id="{8A313CA2-0830-4DBC-9C4B-162633747DC7}"/>
                  </a:ext>
                </a:extLst>
              </p:cNvPr>
              <p:cNvSpPr/>
              <p:nvPr/>
            </p:nvSpPr>
            <p:spPr>
              <a:xfrm>
                <a:off x="4438650" y="1828801"/>
                <a:ext cx="4457699" cy="1085850"/>
              </a:xfrm>
              <a:prstGeom prst="wave">
                <a:avLst>
                  <a:gd name="adj1" fmla="val 20000"/>
                  <a:gd name="adj2" fmla="val -4697"/>
                </a:avLst>
              </a:prstGeom>
              <a:grpFill/>
            </p:spPr>
            <p:txBody>
              <a:bodyPr rot="0" spcFirstLastPara="0" vertOverflow="overflow" horzOverflow="overflow" vert="horz" wrap="square" lIns="91440" tIns="45721" rIns="91440" bIns="45721" numCol="1" spcCol="0" rtlCol="0" fromWordArt="0" anchor="ctr" anchorCtr="0" forceAA="0" compatLnSpc="1">
                <a:prstTxWarp prst="textNoShape">
                  <a:avLst/>
                </a:prstTxWarp>
                <a:noAutofit/>
              </a:bodyPr>
              <a:lstStyle/>
              <a:p>
                <a:pPr algn="ctr" defTabSz="914376">
                  <a:defRPr/>
                </a:pPr>
                <a:endParaRPr lang="en-US" sz="1801" dirty="0" err="1">
                  <a:solidFill>
                    <a:prstClr val="white"/>
                  </a:solidFill>
                  <a:latin typeface="Franklin Gothic Book"/>
                </a:endParaRPr>
              </a:p>
            </p:txBody>
          </p:sp>
        </p:grpSp>
        <p:sp>
          <p:nvSpPr>
            <p:cNvPr id="74" name="Freeform 93">
              <a:extLst>
                <a:ext uri="{FF2B5EF4-FFF2-40B4-BE49-F238E27FC236}">
                  <a16:creationId xmlns:a16="http://schemas.microsoft.com/office/drawing/2014/main" id="{4E2E097B-E451-45BD-B50A-95F6451D15D7}"/>
                </a:ext>
              </a:extLst>
            </p:cNvPr>
            <p:cNvSpPr/>
            <p:nvPr/>
          </p:nvSpPr>
          <p:spPr>
            <a:xfrm>
              <a:off x="342900" y="2008455"/>
              <a:ext cx="8315325" cy="582833"/>
            </a:xfrm>
            <a:custGeom>
              <a:avLst/>
              <a:gdLst>
                <a:gd name="connsiteX0" fmla="*/ 0 w 8315325"/>
                <a:gd name="connsiteY0" fmla="*/ 410895 h 582833"/>
                <a:gd name="connsiteX1" fmla="*/ 1133475 w 8315325"/>
                <a:gd name="connsiteY1" fmla="*/ 572820 h 582833"/>
                <a:gd name="connsiteX2" fmla="*/ 2847975 w 8315325"/>
                <a:gd name="connsiteY2" fmla="*/ 153720 h 582833"/>
                <a:gd name="connsiteX3" fmla="*/ 4562475 w 8315325"/>
                <a:gd name="connsiteY3" fmla="*/ 458520 h 582833"/>
                <a:gd name="connsiteX4" fmla="*/ 6667500 w 8315325"/>
                <a:gd name="connsiteY4" fmla="*/ 10845 h 582833"/>
                <a:gd name="connsiteX5" fmla="*/ 8315325 w 8315325"/>
                <a:gd name="connsiteY5" fmla="*/ 182295 h 58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15325" h="582833">
                  <a:moveTo>
                    <a:pt x="0" y="410895"/>
                  </a:moveTo>
                  <a:cubicBezTo>
                    <a:pt x="329406" y="513288"/>
                    <a:pt x="658813" y="615682"/>
                    <a:pt x="1133475" y="572820"/>
                  </a:cubicBezTo>
                  <a:cubicBezTo>
                    <a:pt x="1608137" y="529958"/>
                    <a:pt x="2276475" y="172770"/>
                    <a:pt x="2847975" y="153720"/>
                  </a:cubicBezTo>
                  <a:cubicBezTo>
                    <a:pt x="3419475" y="134670"/>
                    <a:pt x="3925888" y="482333"/>
                    <a:pt x="4562475" y="458520"/>
                  </a:cubicBezTo>
                  <a:cubicBezTo>
                    <a:pt x="5199063" y="434708"/>
                    <a:pt x="6042025" y="56882"/>
                    <a:pt x="6667500" y="10845"/>
                  </a:cubicBezTo>
                  <a:cubicBezTo>
                    <a:pt x="7292975" y="-35192"/>
                    <a:pt x="7804150" y="73551"/>
                    <a:pt x="8315325" y="182295"/>
                  </a:cubicBezTo>
                </a:path>
              </a:pathLst>
            </a:custGeom>
            <a:noFill/>
          </p:spPr>
          <p:txBody>
            <a:bodyPr rtlCol="0" anchor="ctr"/>
            <a:lstStyle/>
            <a:p>
              <a:pPr algn="ctr" defTabSz="914376">
                <a:defRPr/>
              </a:pPr>
              <a:endParaRPr lang="en-US" sz="1801">
                <a:ln w="38100">
                  <a:solidFill>
                    <a:prstClr val="white"/>
                  </a:solidFill>
                  <a:prstDash val="lgDash"/>
                </a:ln>
                <a:solidFill>
                  <a:srgbClr val="595959"/>
                </a:solidFill>
                <a:latin typeface="Franklin Gothic Book"/>
              </a:endParaRPr>
            </a:p>
          </p:txBody>
        </p:sp>
        <p:sp>
          <p:nvSpPr>
            <p:cNvPr id="75" name="Freeform 94">
              <a:extLst>
                <a:ext uri="{FF2B5EF4-FFF2-40B4-BE49-F238E27FC236}">
                  <a16:creationId xmlns:a16="http://schemas.microsoft.com/office/drawing/2014/main" id="{A18C4133-14E1-420F-978E-768C06CE0AD8}"/>
                </a:ext>
              </a:extLst>
            </p:cNvPr>
            <p:cNvSpPr/>
            <p:nvPr/>
          </p:nvSpPr>
          <p:spPr>
            <a:xfrm>
              <a:off x="361950" y="2100128"/>
              <a:ext cx="8343900" cy="529260"/>
            </a:xfrm>
            <a:custGeom>
              <a:avLst/>
              <a:gdLst>
                <a:gd name="connsiteX0" fmla="*/ 0 w 8343900"/>
                <a:gd name="connsiteY0" fmla="*/ 395422 h 634158"/>
                <a:gd name="connsiteX1" fmla="*/ 314325 w 8343900"/>
                <a:gd name="connsiteY1" fmla="*/ 528772 h 634158"/>
                <a:gd name="connsiteX2" fmla="*/ 1314450 w 8343900"/>
                <a:gd name="connsiteY2" fmla="*/ 614497 h 634158"/>
                <a:gd name="connsiteX3" fmla="*/ 3057525 w 8343900"/>
                <a:gd name="connsiteY3" fmla="*/ 138247 h 634158"/>
                <a:gd name="connsiteX4" fmla="*/ 4752975 w 8343900"/>
                <a:gd name="connsiteY4" fmla="*/ 595447 h 634158"/>
                <a:gd name="connsiteX5" fmla="*/ 7000875 w 8343900"/>
                <a:gd name="connsiteY5" fmla="*/ 14422 h 634158"/>
                <a:gd name="connsiteX6" fmla="*/ 8343900 w 8343900"/>
                <a:gd name="connsiteY6" fmla="*/ 233497 h 63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3900" h="634158">
                  <a:moveTo>
                    <a:pt x="0" y="395422"/>
                  </a:moveTo>
                  <a:cubicBezTo>
                    <a:pt x="47625" y="443841"/>
                    <a:pt x="95250" y="492260"/>
                    <a:pt x="314325" y="528772"/>
                  </a:cubicBezTo>
                  <a:cubicBezTo>
                    <a:pt x="533400" y="565285"/>
                    <a:pt x="857250" y="679585"/>
                    <a:pt x="1314450" y="614497"/>
                  </a:cubicBezTo>
                  <a:cubicBezTo>
                    <a:pt x="1771650" y="549410"/>
                    <a:pt x="2484438" y="141422"/>
                    <a:pt x="3057525" y="138247"/>
                  </a:cubicBezTo>
                  <a:cubicBezTo>
                    <a:pt x="3630613" y="135072"/>
                    <a:pt x="4095750" y="616084"/>
                    <a:pt x="4752975" y="595447"/>
                  </a:cubicBezTo>
                  <a:cubicBezTo>
                    <a:pt x="5410200" y="574810"/>
                    <a:pt x="6402388" y="74747"/>
                    <a:pt x="7000875" y="14422"/>
                  </a:cubicBezTo>
                  <a:cubicBezTo>
                    <a:pt x="7599362" y="-45903"/>
                    <a:pt x="7971631" y="93797"/>
                    <a:pt x="8343900" y="233497"/>
                  </a:cubicBezTo>
                </a:path>
              </a:pathLst>
            </a:custGeom>
            <a:noFill/>
            <a:ln w="38100">
              <a:solidFill>
                <a:schemeClr val="bg1"/>
              </a:solidFill>
              <a:prstDash val="lgDash"/>
            </a:ln>
          </p:spPr>
          <p:txBody>
            <a:bodyPr rtlCol="0" anchor="ctr"/>
            <a:lstStyle/>
            <a:p>
              <a:pPr algn="ctr" defTabSz="914376">
                <a:defRPr/>
              </a:pPr>
              <a:endParaRPr lang="en-US" sz="1801">
                <a:solidFill>
                  <a:srgbClr val="595959"/>
                </a:solidFill>
                <a:latin typeface="Franklin Gothic Book"/>
              </a:endParaRPr>
            </a:p>
          </p:txBody>
        </p:sp>
      </p:grpSp>
      <p:sp>
        <p:nvSpPr>
          <p:cNvPr id="2" name="Title 1">
            <a:extLst>
              <a:ext uri="{FF2B5EF4-FFF2-40B4-BE49-F238E27FC236}">
                <a16:creationId xmlns:a16="http://schemas.microsoft.com/office/drawing/2014/main" id="{43582DF2-3444-43FB-97B4-61605801D0D8}"/>
              </a:ext>
            </a:extLst>
          </p:cNvPr>
          <p:cNvSpPr>
            <a:spLocks noGrp="1"/>
          </p:cNvSpPr>
          <p:nvPr>
            <p:ph type="title"/>
          </p:nvPr>
        </p:nvSpPr>
        <p:spPr>
          <a:xfrm>
            <a:off x="272039" y="13100"/>
            <a:ext cx="7356061" cy="546498"/>
          </a:xfrm>
        </p:spPr>
        <p:txBody>
          <a:bodyPr/>
          <a:lstStyle/>
          <a:p>
            <a:r>
              <a:rPr lang="en-US" dirty="0"/>
              <a:t>Professional Background</a:t>
            </a:r>
          </a:p>
        </p:txBody>
      </p:sp>
      <p:sp>
        <p:nvSpPr>
          <p:cNvPr id="4" name="Footer Placeholder 3">
            <a:extLst>
              <a:ext uri="{FF2B5EF4-FFF2-40B4-BE49-F238E27FC236}">
                <a16:creationId xmlns:a16="http://schemas.microsoft.com/office/drawing/2014/main" id="{51A1BAD9-0A74-48A9-A440-CB93A6C3CF0F}"/>
              </a:ext>
            </a:extLst>
          </p:cNvPr>
          <p:cNvSpPr>
            <a:spLocks noGrp="1"/>
          </p:cNvSpPr>
          <p:nvPr>
            <p:ph type="ftr" sz="quarter" idx="11"/>
          </p:nvPr>
        </p:nvSpPr>
        <p:spPr>
          <a:xfrm>
            <a:off x="419720" y="4965457"/>
            <a:ext cx="4947624" cy="119495"/>
          </a:xfrm>
        </p:spPr>
        <p:txBody>
          <a:bodyPr/>
          <a:lstStyle/>
          <a:p>
            <a:pPr defTabSz="685783">
              <a:defRPr/>
            </a:pPr>
            <a:r>
              <a:rPr lang="en-US" dirty="0">
                <a:solidFill>
                  <a:srgbClr val="2372B9"/>
                </a:solidFill>
                <a:latin typeface="Franklin Gothic Book"/>
              </a:rPr>
              <a:t>UB Exelon Presentation</a:t>
            </a:r>
          </a:p>
        </p:txBody>
      </p:sp>
      <p:sp>
        <p:nvSpPr>
          <p:cNvPr id="5" name="Slide Number Placeholder 4">
            <a:extLst>
              <a:ext uri="{FF2B5EF4-FFF2-40B4-BE49-F238E27FC236}">
                <a16:creationId xmlns:a16="http://schemas.microsoft.com/office/drawing/2014/main" id="{7BD3A5C1-B248-46D0-8754-F21C1069C513}"/>
              </a:ext>
            </a:extLst>
          </p:cNvPr>
          <p:cNvSpPr>
            <a:spLocks noGrp="1"/>
          </p:cNvSpPr>
          <p:nvPr>
            <p:ph type="sldNum" sz="quarter" idx="12"/>
          </p:nvPr>
        </p:nvSpPr>
        <p:spPr/>
        <p:txBody>
          <a:bodyPr/>
          <a:lstStyle/>
          <a:p>
            <a:pPr defTabSz="685783">
              <a:defRPr/>
            </a:pPr>
            <a:fld id="{2ED86176-D6A4-43D8-BE13-F18245AD9D39}" type="slidenum">
              <a:rPr lang="en-US">
                <a:solidFill>
                  <a:srgbClr val="2372B9"/>
                </a:solidFill>
                <a:latin typeface="Franklin Gothic Book"/>
              </a:rPr>
              <a:pPr defTabSz="685783">
                <a:defRPr/>
              </a:pPr>
              <a:t>1</a:t>
            </a:fld>
            <a:endParaRPr lang="en-US">
              <a:solidFill>
                <a:srgbClr val="2372B9"/>
              </a:solidFill>
              <a:latin typeface="Franklin Gothic Book"/>
            </a:endParaRPr>
          </a:p>
        </p:txBody>
      </p:sp>
      <p:pic>
        <p:nvPicPr>
          <p:cNvPr id="2052" name="Picture 4" descr="Image result for chicago flag">
            <a:extLst>
              <a:ext uri="{FF2B5EF4-FFF2-40B4-BE49-F238E27FC236}">
                <a16:creationId xmlns:a16="http://schemas.microsoft.com/office/drawing/2014/main" id="{099C91D0-B0EF-433A-A4AB-B5AA1F40B1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7591" y="3772783"/>
            <a:ext cx="594888" cy="373733"/>
          </a:xfrm>
          <a:prstGeom prst="rect">
            <a:avLst/>
          </a:prstGeom>
          <a:noFill/>
          <a:ln w="38100">
            <a:solidFill>
              <a:schemeClr val="accent3"/>
            </a:solidFill>
          </a:ln>
          <a:extLst>
            <a:ext uri="{909E8E84-426E-40DD-AFC4-6F175D3DCCD1}">
              <a14:hiddenFill xmlns:a14="http://schemas.microsoft.com/office/drawing/2010/main">
                <a:solidFill>
                  <a:srgbClr val="FFFFFF"/>
                </a:solidFill>
              </a14:hiddenFill>
            </a:ext>
          </a:extLst>
        </p:spPr>
      </p:pic>
      <p:pic>
        <p:nvPicPr>
          <p:cNvPr id="1026" name="Picture 2" descr="Image result for illinois state university">
            <a:extLst>
              <a:ext uri="{FF2B5EF4-FFF2-40B4-BE49-F238E27FC236}">
                <a16:creationId xmlns:a16="http://schemas.microsoft.com/office/drawing/2014/main" id="{FB8E642F-1B17-4B95-A9C3-C222D50C998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6468" y="2239727"/>
            <a:ext cx="1006967" cy="1006967"/>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Image result for university of baltimore logo">
            <a:extLst>
              <a:ext uri="{FF2B5EF4-FFF2-40B4-BE49-F238E27FC236}">
                <a16:creationId xmlns:a16="http://schemas.microsoft.com/office/drawing/2014/main" id="{9F82EB5A-93DB-40F0-A1C5-A1A275F8C4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49613" y="2521964"/>
            <a:ext cx="1469735" cy="809884"/>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Image result for mdot state highway administration">
            <a:extLst>
              <a:ext uri="{FF2B5EF4-FFF2-40B4-BE49-F238E27FC236}">
                <a16:creationId xmlns:a16="http://schemas.microsoft.com/office/drawing/2014/main" id="{5A7C4EA0-A528-48BA-9982-EF9EA98E9BA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0688" y="1467883"/>
            <a:ext cx="1298887" cy="779332"/>
          </a:xfrm>
          <a:prstGeom prst="rect">
            <a:avLst/>
          </a:prstGeom>
          <a:noFill/>
          <a:extLst>
            <a:ext uri="{909E8E84-426E-40DD-AFC4-6F175D3DCCD1}">
              <a14:hiddenFill xmlns:a14="http://schemas.microsoft.com/office/drawing/2010/main">
                <a:solidFill>
                  <a:srgbClr val="FFFFFF"/>
                </a:solidFill>
              </a14:hiddenFill>
            </a:ext>
          </a:extLst>
        </p:spPr>
      </p:pic>
      <p:grpSp>
        <p:nvGrpSpPr>
          <p:cNvPr id="42" name="Group 41">
            <a:extLst>
              <a:ext uri="{FF2B5EF4-FFF2-40B4-BE49-F238E27FC236}">
                <a16:creationId xmlns:a16="http://schemas.microsoft.com/office/drawing/2014/main" id="{78D62E75-286A-4F15-AFDB-2AB1FB18383A}"/>
              </a:ext>
            </a:extLst>
          </p:cNvPr>
          <p:cNvGrpSpPr/>
          <p:nvPr/>
        </p:nvGrpSpPr>
        <p:grpSpPr>
          <a:xfrm>
            <a:off x="159495" y="2796874"/>
            <a:ext cx="1343214" cy="1587505"/>
            <a:chOff x="4997724" y="3353371"/>
            <a:chExt cx="2073807" cy="4384542"/>
          </a:xfrm>
        </p:grpSpPr>
        <p:sp>
          <p:nvSpPr>
            <p:cNvPr id="43" name="TextBox 42">
              <a:extLst>
                <a:ext uri="{FF2B5EF4-FFF2-40B4-BE49-F238E27FC236}">
                  <a16:creationId xmlns:a16="http://schemas.microsoft.com/office/drawing/2014/main" id="{2CDF5CAE-B010-455A-9F8B-1633F95C8490}"/>
                </a:ext>
              </a:extLst>
            </p:cNvPr>
            <p:cNvSpPr txBox="1"/>
            <p:nvPr/>
          </p:nvSpPr>
          <p:spPr>
            <a:xfrm>
              <a:off x="5286876" y="4584088"/>
              <a:ext cx="1784655" cy="1779793"/>
            </a:xfrm>
            <a:prstGeom prst="rect">
              <a:avLst/>
            </a:prstGeom>
            <a:noFill/>
          </p:spPr>
          <p:txBody>
            <a:bodyPr wrap="square" rtlCol="0">
              <a:spAutoFit/>
            </a:bodyPr>
            <a:lstStyle/>
            <a:p>
              <a:pPr algn="ctr" defTabSz="914376">
                <a:lnSpc>
                  <a:spcPct val="95000"/>
                </a:lnSpc>
                <a:spcBef>
                  <a:spcPts val="601"/>
                </a:spcBef>
                <a:defRPr/>
              </a:pPr>
              <a:r>
                <a:rPr lang="en-US" sz="1050" b="1" dirty="0">
                  <a:solidFill>
                    <a:srgbClr val="595959"/>
                  </a:solidFill>
                  <a:latin typeface="Franklin Gothic Book"/>
                </a:rPr>
                <a:t>B.S., Psychology, </a:t>
              </a:r>
              <a:r>
                <a:rPr lang="en-US" sz="1000" i="1" dirty="0">
                  <a:solidFill>
                    <a:srgbClr val="595959"/>
                  </a:solidFill>
                  <a:latin typeface="Franklin Gothic Book"/>
                </a:rPr>
                <a:t>2010 - 2014</a:t>
              </a:r>
            </a:p>
            <a:p>
              <a:pPr algn="ctr" defTabSz="914376">
                <a:lnSpc>
                  <a:spcPct val="95000"/>
                </a:lnSpc>
                <a:spcBef>
                  <a:spcPts val="601"/>
                </a:spcBef>
                <a:defRPr/>
              </a:pPr>
              <a:r>
                <a:rPr lang="en-US" sz="1200" dirty="0">
                  <a:solidFill>
                    <a:srgbClr val="595959"/>
                  </a:solidFill>
                  <a:latin typeface="Franklin Gothic Book"/>
                </a:rPr>
                <a:t> </a:t>
              </a:r>
            </a:p>
          </p:txBody>
        </p:sp>
        <p:grpSp>
          <p:nvGrpSpPr>
            <p:cNvPr id="44" name="Group 43">
              <a:extLst>
                <a:ext uri="{FF2B5EF4-FFF2-40B4-BE49-F238E27FC236}">
                  <a16:creationId xmlns:a16="http://schemas.microsoft.com/office/drawing/2014/main" id="{CC75603B-5AD5-47BE-B5EC-01BD667F34C6}"/>
                </a:ext>
              </a:extLst>
            </p:cNvPr>
            <p:cNvGrpSpPr/>
            <p:nvPr/>
          </p:nvGrpSpPr>
          <p:grpSpPr>
            <a:xfrm>
              <a:off x="4997724" y="3353371"/>
              <a:ext cx="578304" cy="4384542"/>
              <a:chOff x="4997724" y="3353371"/>
              <a:chExt cx="578304" cy="4384542"/>
            </a:xfrm>
          </p:grpSpPr>
          <p:pic>
            <p:nvPicPr>
              <p:cNvPr id="46" name="Picture 45">
                <a:extLst>
                  <a:ext uri="{FF2B5EF4-FFF2-40B4-BE49-F238E27FC236}">
                    <a16:creationId xmlns:a16="http://schemas.microsoft.com/office/drawing/2014/main" id="{2092884A-DB06-43DF-A228-731B8250453E}"/>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2143" b="100000" l="0" r="84400"/>
                        </a14:imgEffect>
                      </a14:imgLayer>
                    </a14:imgProps>
                  </a:ext>
                  <a:ext uri="{28A0092B-C50C-407E-A947-70E740481C1C}">
                    <a14:useLocalDpi xmlns:a14="http://schemas.microsoft.com/office/drawing/2010/main" val="0"/>
                  </a:ext>
                </a:extLst>
              </a:blip>
              <a:stretch>
                <a:fillRect/>
              </a:stretch>
            </p:blipFill>
            <p:spPr>
              <a:xfrm flipH="1">
                <a:off x="4997724" y="7252138"/>
                <a:ext cx="578304" cy="485775"/>
              </a:xfrm>
              <a:prstGeom prst="rect">
                <a:avLst/>
              </a:prstGeom>
            </p:spPr>
          </p:pic>
          <p:grpSp>
            <p:nvGrpSpPr>
              <p:cNvPr id="47" name="Group 46">
                <a:extLst>
                  <a:ext uri="{FF2B5EF4-FFF2-40B4-BE49-F238E27FC236}">
                    <a16:creationId xmlns:a16="http://schemas.microsoft.com/office/drawing/2014/main" id="{9BEE7E88-2BBE-47FD-B4DD-5906CCDCCAD7}"/>
                  </a:ext>
                </a:extLst>
              </p:cNvPr>
              <p:cNvGrpSpPr/>
              <p:nvPr/>
            </p:nvGrpSpPr>
            <p:grpSpPr>
              <a:xfrm>
                <a:off x="5052476" y="3353371"/>
                <a:ext cx="320005" cy="4261151"/>
                <a:chOff x="5052476" y="2962846"/>
                <a:chExt cx="320005" cy="4261151"/>
              </a:xfrm>
            </p:grpSpPr>
            <p:cxnSp>
              <p:nvCxnSpPr>
                <p:cNvPr id="48" name="Straight Connector 47">
                  <a:extLst>
                    <a:ext uri="{FF2B5EF4-FFF2-40B4-BE49-F238E27FC236}">
                      <a16:creationId xmlns:a16="http://schemas.microsoft.com/office/drawing/2014/main" id="{73CF87F0-EC09-4AE3-8EAA-E7AE3B0BFDE7}"/>
                    </a:ext>
                  </a:extLst>
                </p:cNvPr>
                <p:cNvCxnSpPr>
                  <a:cxnSpLocks/>
                </p:cNvCxnSpPr>
                <p:nvPr/>
              </p:nvCxnSpPr>
              <p:spPr>
                <a:xfrm>
                  <a:off x="5052476" y="2962846"/>
                  <a:ext cx="39086" cy="42611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7040CA55-2C83-4F2D-8271-AFFAAA03E1DF}"/>
                    </a:ext>
                  </a:extLst>
                </p:cNvPr>
                <p:cNvCxnSpPr>
                  <a:cxnSpLocks/>
                </p:cNvCxnSpPr>
                <p:nvPr/>
              </p:nvCxnSpPr>
              <p:spPr>
                <a:xfrm>
                  <a:off x="5067966" y="2962846"/>
                  <a:ext cx="304515" cy="532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grpSp>
      <p:grpSp>
        <p:nvGrpSpPr>
          <p:cNvPr id="50" name="Group 49">
            <a:extLst>
              <a:ext uri="{FF2B5EF4-FFF2-40B4-BE49-F238E27FC236}">
                <a16:creationId xmlns:a16="http://schemas.microsoft.com/office/drawing/2014/main" id="{3586B8AE-9C17-44DA-892D-8E6066082C98}"/>
              </a:ext>
            </a:extLst>
          </p:cNvPr>
          <p:cNvGrpSpPr/>
          <p:nvPr/>
        </p:nvGrpSpPr>
        <p:grpSpPr>
          <a:xfrm>
            <a:off x="1748094" y="1397401"/>
            <a:ext cx="1431777" cy="3205543"/>
            <a:chOff x="4997724" y="3353371"/>
            <a:chExt cx="2039040" cy="4384542"/>
          </a:xfrm>
        </p:grpSpPr>
        <p:sp>
          <p:nvSpPr>
            <p:cNvPr id="51" name="TextBox 50">
              <a:extLst>
                <a:ext uri="{FF2B5EF4-FFF2-40B4-BE49-F238E27FC236}">
                  <a16:creationId xmlns:a16="http://schemas.microsoft.com/office/drawing/2014/main" id="{25032295-5050-46BA-AAA8-754A8C376F1E}"/>
                </a:ext>
              </a:extLst>
            </p:cNvPr>
            <p:cNvSpPr txBox="1"/>
            <p:nvPr/>
          </p:nvSpPr>
          <p:spPr>
            <a:xfrm>
              <a:off x="5228547" y="4460455"/>
              <a:ext cx="1808217" cy="2220065"/>
            </a:xfrm>
            <a:prstGeom prst="rect">
              <a:avLst/>
            </a:prstGeom>
            <a:noFill/>
          </p:spPr>
          <p:txBody>
            <a:bodyPr wrap="square" rtlCol="0">
              <a:spAutoFit/>
            </a:bodyPr>
            <a:lstStyle/>
            <a:p>
              <a:pPr algn="ctr" defTabSz="914376">
                <a:lnSpc>
                  <a:spcPct val="95000"/>
                </a:lnSpc>
                <a:spcBef>
                  <a:spcPts val="601"/>
                </a:spcBef>
                <a:defRPr/>
              </a:pPr>
              <a:r>
                <a:rPr lang="en-US" sz="1200" b="1" dirty="0">
                  <a:solidFill>
                    <a:srgbClr val="595959"/>
                  </a:solidFill>
                  <a:latin typeface="Franklin Gothic Book"/>
                </a:rPr>
                <a:t>Staffing &amp; HR Consulting</a:t>
              </a:r>
              <a:br>
                <a:rPr lang="en-US" sz="1200" b="1" dirty="0">
                  <a:solidFill>
                    <a:srgbClr val="595959"/>
                  </a:solidFill>
                  <a:latin typeface="Franklin Gothic Book"/>
                </a:rPr>
              </a:br>
              <a:r>
                <a:rPr lang="en-US" sz="1051" i="1" dirty="0">
                  <a:solidFill>
                    <a:srgbClr val="595959"/>
                  </a:solidFill>
                  <a:latin typeface="Franklin Gothic Book"/>
                </a:rPr>
                <a:t>2014 – 2017</a:t>
              </a:r>
            </a:p>
            <a:p>
              <a:pPr marL="171446" indent="-171446" algn="ctr">
                <a:lnSpc>
                  <a:spcPct val="95000"/>
                </a:lnSpc>
                <a:spcBef>
                  <a:spcPts val="601"/>
                </a:spcBef>
                <a:buFontTx/>
                <a:buChar char="-"/>
                <a:defRPr/>
              </a:pPr>
              <a:r>
                <a:rPr lang="en-US" sz="1001" i="1" dirty="0">
                  <a:solidFill>
                    <a:srgbClr val="595959"/>
                  </a:solidFill>
                  <a:latin typeface="Franklin Gothic Book"/>
                </a:rPr>
                <a:t>Rec</a:t>
              </a:r>
              <a:r>
                <a:rPr lang="en-US" sz="1001" i="1" dirty="0" err="1">
                  <a:solidFill>
                    <a:srgbClr val="595959"/>
                  </a:solidFill>
                  <a:latin typeface="Franklin Gothic Book"/>
                </a:rPr>
                <a:t>ruiter</a:t>
              </a:r>
              <a:endParaRPr lang="en-US" sz="1001" i="1" dirty="0">
                <a:solidFill>
                  <a:srgbClr val="595959"/>
                </a:solidFill>
                <a:latin typeface="Franklin Gothic Book"/>
              </a:endParaRPr>
            </a:p>
            <a:p>
              <a:pPr marL="171446" indent="-171446" algn="ctr">
                <a:lnSpc>
                  <a:spcPct val="95000"/>
                </a:lnSpc>
                <a:spcBef>
                  <a:spcPts val="601"/>
                </a:spcBef>
                <a:buFontTx/>
                <a:buChar char="-"/>
                <a:defRPr/>
              </a:pPr>
              <a:r>
                <a:rPr lang="en-US" sz="1001" i="1" dirty="0">
                  <a:solidFill>
                    <a:srgbClr val="595959"/>
                  </a:solidFill>
                  <a:latin typeface="Franklin Gothic Book"/>
                </a:rPr>
                <a:t>Account Manager</a:t>
              </a:r>
            </a:p>
            <a:p>
              <a:pPr marL="171446" indent="-171446" algn="ctr">
                <a:lnSpc>
                  <a:spcPct val="95000"/>
                </a:lnSpc>
                <a:spcBef>
                  <a:spcPts val="601"/>
                </a:spcBef>
                <a:buFontTx/>
                <a:buChar char="-"/>
                <a:defRPr/>
              </a:pPr>
              <a:r>
                <a:rPr lang="en-US" sz="1001" i="1" dirty="0">
                  <a:solidFill>
                    <a:srgbClr val="595959"/>
                  </a:solidFill>
                  <a:latin typeface="Franklin Gothic Book"/>
                </a:rPr>
                <a:t>Talent Solutions Engineer </a:t>
              </a:r>
            </a:p>
            <a:p>
              <a:pPr algn="ctr">
                <a:lnSpc>
                  <a:spcPct val="95000"/>
                </a:lnSpc>
                <a:spcBef>
                  <a:spcPts val="601"/>
                </a:spcBef>
                <a:defRPr/>
              </a:pPr>
              <a:r>
                <a:rPr lang="en-US" sz="1200" dirty="0">
                  <a:solidFill>
                    <a:srgbClr val="595959"/>
                  </a:solidFill>
                  <a:latin typeface="Franklin Gothic Book"/>
                </a:rPr>
                <a:t> </a:t>
              </a:r>
            </a:p>
          </p:txBody>
        </p:sp>
        <p:grpSp>
          <p:nvGrpSpPr>
            <p:cNvPr id="52" name="Group 51">
              <a:extLst>
                <a:ext uri="{FF2B5EF4-FFF2-40B4-BE49-F238E27FC236}">
                  <a16:creationId xmlns:a16="http://schemas.microsoft.com/office/drawing/2014/main" id="{FB481712-BDD4-47FC-9A97-68F6DB39F5D0}"/>
                </a:ext>
              </a:extLst>
            </p:cNvPr>
            <p:cNvGrpSpPr/>
            <p:nvPr/>
          </p:nvGrpSpPr>
          <p:grpSpPr>
            <a:xfrm>
              <a:off x="4997724" y="3353371"/>
              <a:ext cx="578304" cy="4384542"/>
              <a:chOff x="4997724" y="3353371"/>
              <a:chExt cx="578304" cy="4384542"/>
            </a:xfrm>
          </p:grpSpPr>
          <p:pic>
            <p:nvPicPr>
              <p:cNvPr id="53" name="Picture 52">
                <a:extLst>
                  <a:ext uri="{FF2B5EF4-FFF2-40B4-BE49-F238E27FC236}">
                    <a16:creationId xmlns:a16="http://schemas.microsoft.com/office/drawing/2014/main" id="{39607AC8-BEBE-409A-81B8-9EF17BBDAEE0}"/>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2143" b="100000" l="0" r="84400"/>
                        </a14:imgEffect>
                      </a14:imgLayer>
                    </a14:imgProps>
                  </a:ext>
                  <a:ext uri="{28A0092B-C50C-407E-A947-70E740481C1C}">
                    <a14:useLocalDpi xmlns:a14="http://schemas.microsoft.com/office/drawing/2010/main" val="0"/>
                  </a:ext>
                </a:extLst>
              </a:blip>
              <a:stretch>
                <a:fillRect/>
              </a:stretch>
            </p:blipFill>
            <p:spPr>
              <a:xfrm flipH="1">
                <a:off x="4997724" y="7252138"/>
                <a:ext cx="578304" cy="485775"/>
              </a:xfrm>
              <a:prstGeom prst="rect">
                <a:avLst/>
              </a:prstGeom>
            </p:spPr>
          </p:pic>
          <p:grpSp>
            <p:nvGrpSpPr>
              <p:cNvPr id="54" name="Group 53">
                <a:extLst>
                  <a:ext uri="{FF2B5EF4-FFF2-40B4-BE49-F238E27FC236}">
                    <a16:creationId xmlns:a16="http://schemas.microsoft.com/office/drawing/2014/main" id="{E9164A56-4F47-47A4-830F-BB07141C047D}"/>
                  </a:ext>
                </a:extLst>
              </p:cNvPr>
              <p:cNvGrpSpPr/>
              <p:nvPr/>
            </p:nvGrpSpPr>
            <p:grpSpPr>
              <a:xfrm>
                <a:off x="5052476" y="3353371"/>
                <a:ext cx="320005" cy="4261151"/>
                <a:chOff x="5052476" y="2962846"/>
                <a:chExt cx="320005" cy="4261151"/>
              </a:xfrm>
            </p:grpSpPr>
            <p:cxnSp>
              <p:nvCxnSpPr>
                <p:cNvPr id="55" name="Straight Connector 54">
                  <a:extLst>
                    <a:ext uri="{FF2B5EF4-FFF2-40B4-BE49-F238E27FC236}">
                      <a16:creationId xmlns:a16="http://schemas.microsoft.com/office/drawing/2014/main" id="{275C938A-DDDC-4EFB-A718-51F240AF9EC0}"/>
                    </a:ext>
                  </a:extLst>
                </p:cNvPr>
                <p:cNvCxnSpPr>
                  <a:cxnSpLocks/>
                </p:cNvCxnSpPr>
                <p:nvPr/>
              </p:nvCxnSpPr>
              <p:spPr>
                <a:xfrm>
                  <a:off x="5052476" y="2962846"/>
                  <a:ext cx="39086" cy="42611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10631E1D-EF9F-4F5E-8C8C-304E2072D826}"/>
                    </a:ext>
                  </a:extLst>
                </p:cNvPr>
                <p:cNvCxnSpPr>
                  <a:cxnSpLocks/>
                </p:cNvCxnSpPr>
                <p:nvPr/>
              </p:nvCxnSpPr>
              <p:spPr>
                <a:xfrm>
                  <a:off x="5067966" y="2962846"/>
                  <a:ext cx="304515" cy="532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grpSp>
      <p:pic>
        <p:nvPicPr>
          <p:cNvPr id="1038" name="Picture 14" descr="Image result for aerotek logo">
            <a:extLst>
              <a:ext uri="{FF2B5EF4-FFF2-40B4-BE49-F238E27FC236}">
                <a16:creationId xmlns:a16="http://schemas.microsoft.com/office/drawing/2014/main" id="{9B303CD0-F5D6-4FE9-ABA5-268E3C0347A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29176" y="1029226"/>
            <a:ext cx="917892" cy="48874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swoon logo">
            <a:extLst>
              <a:ext uri="{FF2B5EF4-FFF2-40B4-BE49-F238E27FC236}">
                <a16:creationId xmlns:a16="http://schemas.microsoft.com/office/drawing/2014/main" id="{EB73EEB0-9D94-4087-9438-D3D87F4502D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595577" y="1513267"/>
            <a:ext cx="641854" cy="64185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mage result for medix logo">
            <a:extLst>
              <a:ext uri="{FF2B5EF4-FFF2-40B4-BE49-F238E27FC236}">
                <a16:creationId xmlns:a16="http://schemas.microsoft.com/office/drawing/2014/main" id="{C605F707-CC43-456D-B0FD-A2BF98313AB5}"/>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65229" y="1577159"/>
            <a:ext cx="488747" cy="488747"/>
          </a:xfrm>
          <a:prstGeom prst="rect">
            <a:avLst/>
          </a:prstGeom>
          <a:noFill/>
          <a:extLst>
            <a:ext uri="{909E8E84-426E-40DD-AFC4-6F175D3DCCD1}">
              <a14:hiddenFill xmlns:a14="http://schemas.microsoft.com/office/drawing/2010/main">
                <a:solidFill>
                  <a:srgbClr val="FFFFFF"/>
                </a:solidFill>
              </a14:hiddenFill>
            </a:ext>
          </a:extLst>
        </p:spPr>
      </p:pic>
      <p:grpSp>
        <p:nvGrpSpPr>
          <p:cNvPr id="58" name="Group 57">
            <a:extLst>
              <a:ext uri="{FF2B5EF4-FFF2-40B4-BE49-F238E27FC236}">
                <a16:creationId xmlns:a16="http://schemas.microsoft.com/office/drawing/2014/main" id="{77644EC7-9C4C-4C7F-A217-317EB950F359}"/>
              </a:ext>
            </a:extLst>
          </p:cNvPr>
          <p:cNvGrpSpPr/>
          <p:nvPr/>
        </p:nvGrpSpPr>
        <p:grpSpPr>
          <a:xfrm>
            <a:off x="3397270" y="2868347"/>
            <a:ext cx="1770073" cy="1391054"/>
            <a:chOff x="4997724" y="3353371"/>
            <a:chExt cx="2216757" cy="4384542"/>
          </a:xfrm>
        </p:grpSpPr>
        <p:sp>
          <p:nvSpPr>
            <p:cNvPr id="59" name="TextBox 58">
              <a:extLst>
                <a:ext uri="{FF2B5EF4-FFF2-40B4-BE49-F238E27FC236}">
                  <a16:creationId xmlns:a16="http://schemas.microsoft.com/office/drawing/2014/main" id="{58835B78-D9ED-44C0-A433-3118F929C6B8}"/>
                </a:ext>
              </a:extLst>
            </p:cNvPr>
            <p:cNvSpPr txBox="1"/>
            <p:nvPr/>
          </p:nvSpPr>
          <p:spPr>
            <a:xfrm>
              <a:off x="5182157" y="4927792"/>
              <a:ext cx="2032324" cy="2020946"/>
            </a:xfrm>
            <a:prstGeom prst="rect">
              <a:avLst/>
            </a:prstGeom>
            <a:noFill/>
          </p:spPr>
          <p:txBody>
            <a:bodyPr wrap="square" rtlCol="0">
              <a:spAutoFit/>
            </a:bodyPr>
            <a:lstStyle/>
            <a:p>
              <a:pPr algn="ctr" defTabSz="914376">
                <a:lnSpc>
                  <a:spcPct val="95000"/>
                </a:lnSpc>
                <a:spcBef>
                  <a:spcPts val="601"/>
                </a:spcBef>
                <a:defRPr/>
              </a:pPr>
              <a:r>
                <a:rPr lang="en-US" sz="1050" b="1" dirty="0">
                  <a:solidFill>
                    <a:srgbClr val="595959"/>
                  </a:solidFill>
                  <a:latin typeface="Franklin Gothic Book"/>
                </a:rPr>
                <a:t>M.S., Applied Behavioral Sciences </a:t>
              </a:r>
              <a:br>
                <a:rPr lang="en-US" sz="1050" b="1" dirty="0">
                  <a:solidFill>
                    <a:srgbClr val="595959"/>
                  </a:solidFill>
                  <a:latin typeface="Franklin Gothic Book"/>
                </a:rPr>
              </a:br>
              <a:r>
                <a:rPr lang="en-US" sz="1000" i="1" dirty="0">
                  <a:solidFill>
                    <a:srgbClr val="595959"/>
                  </a:solidFill>
                  <a:latin typeface="Franklin Gothic Book"/>
                </a:rPr>
                <a:t>2017 - 2019</a:t>
              </a:r>
            </a:p>
            <a:p>
              <a:pPr algn="ctr" defTabSz="914376">
                <a:lnSpc>
                  <a:spcPct val="95000"/>
                </a:lnSpc>
                <a:spcBef>
                  <a:spcPts val="601"/>
                </a:spcBef>
                <a:defRPr/>
              </a:pPr>
              <a:r>
                <a:rPr lang="en-US" sz="1200" dirty="0">
                  <a:solidFill>
                    <a:srgbClr val="595959"/>
                  </a:solidFill>
                  <a:latin typeface="Franklin Gothic Book"/>
                </a:rPr>
                <a:t> </a:t>
              </a:r>
            </a:p>
          </p:txBody>
        </p:sp>
        <p:grpSp>
          <p:nvGrpSpPr>
            <p:cNvPr id="60" name="Group 59">
              <a:extLst>
                <a:ext uri="{FF2B5EF4-FFF2-40B4-BE49-F238E27FC236}">
                  <a16:creationId xmlns:a16="http://schemas.microsoft.com/office/drawing/2014/main" id="{EEF42761-5186-435D-9D40-B6FEA338A201}"/>
                </a:ext>
              </a:extLst>
            </p:cNvPr>
            <p:cNvGrpSpPr/>
            <p:nvPr/>
          </p:nvGrpSpPr>
          <p:grpSpPr>
            <a:xfrm>
              <a:off x="4997724" y="3353371"/>
              <a:ext cx="578304" cy="4384542"/>
              <a:chOff x="4997724" y="3353371"/>
              <a:chExt cx="578304" cy="4384542"/>
            </a:xfrm>
          </p:grpSpPr>
          <p:pic>
            <p:nvPicPr>
              <p:cNvPr id="61" name="Picture 60">
                <a:extLst>
                  <a:ext uri="{FF2B5EF4-FFF2-40B4-BE49-F238E27FC236}">
                    <a16:creationId xmlns:a16="http://schemas.microsoft.com/office/drawing/2014/main" id="{65C102E6-D5D0-4D07-B5F5-F32C97459F55}"/>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2143" b="100000" l="0" r="84400"/>
                        </a14:imgEffect>
                      </a14:imgLayer>
                    </a14:imgProps>
                  </a:ext>
                  <a:ext uri="{28A0092B-C50C-407E-A947-70E740481C1C}">
                    <a14:useLocalDpi xmlns:a14="http://schemas.microsoft.com/office/drawing/2010/main" val="0"/>
                  </a:ext>
                </a:extLst>
              </a:blip>
              <a:stretch>
                <a:fillRect/>
              </a:stretch>
            </p:blipFill>
            <p:spPr>
              <a:xfrm flipH="1">
                <a:off x="4997724" y="7252138"/>
                <a:ext cx="578304" cy="485775"/>
              </a:xfrm>
              <a:prstGeom prst="rect">
                <a:avLst/>
              </a:prstGeom>
            </p:spPr>
          </p:pic>
          <p:grpSp>
            <p:nvGrpSpPr>
              <p:cNvPr id="62" name="Group 61">
                <a:extLst>
                  <a:ext uri="{FF2B5EF4-FFF2-40B4-BE49-F238E27FC236}">
                    <a16:creationId xmlns:a16="http://schemas.microsoft.com/office/drawing/2014/main" id="{460995E3-5570-4C82-8926-CFEF7576C036}"/>
                  </a:ext>
                </a:extLst>
              </p:cNvPr>
              <p:cNvGrpSpPr/>
              <p:nvPr/>
            </p:nvGrpSpPr>
            <p:grpSpPr>
              <a:xfrm>
                <a:off x="5052476" y="3353371"/>
                <a:ext cx="320005" cy="4261151"/>
                <a:chOff x="5052476" y="2962846"/>
                <a:chExt cx="320005" cy="4261151"/>
              </a:xfrm>
            </p:grpSpPr>
            <p:cxnSp>
              <p:nvCxnSpPr>
                <p:cNvPr id="63" name="Straight Connector 62">
                  <a:extLst>
                    <a:ext uri="{FF2B5EF4-FFF2-40B4-BE49-F238E27FC236}">
                      <a16:creationId xmlns:a16="http://schemas.microsoft.com/office/drawing/2014/main" id="{9C1F6CF4-DC03-43B4-8AE2-6267030FAC20}"/>
                    </a:ext>
                  </a:extLst>
                </p:cNvPr>
                <p:cNvCxnSpPr>
                  <a:cxnSpLocks/>
                </p:cNvCxnSpPr>
                <p:nvPr/>
              </p:nvCxnSpPr>
              <p:spPr>
                <a:xfrm>
                  <a:off x="5052476" y="2962846"/>
                  <a:ext cx="39086" cy="42611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5B4B71B7-DA35-4E26-8317-F120AF2B7697}"/>
                    </a:ext>
                  </a:extLst>
                </p:cNvPr>
                <p:cNvCxnSpPr>
                  <a:cxnSpLocks/>
                </p:cNvCxnSpPr>
                <p:nvPr/>
              </p:nvCxnSpPr>
              <p:spPr>
                <a:xfrm>
                  <a:off x="5067966" y="2962846"/>
                  <a:ext cx="304515" cy="532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grpSp>
      <p:grpSp>
        <p:nvGrpSpPr>
          <p:cNvPr id="65" name="Group 64">
            <a:extLst>
              <a:ext uri="{FF2B5EF4-FFF2-40B4-BE49-F238E27FC236}">
                <a16:creationId xmlns:a16="http://schemas.microsoft.com/office/drawing/2014/main" id="{C8B6359B-06B4-49BE-9A18-31E1413A3C3E}"/>
              </a:ext>
            </a:extLst>
          </p:cNvPr>
          <p:cNvGrpSpPr/>
          <p:nvPr/>
        </p:nvGrpSpPr>
        <p:grpSpPr>
          <a:xfrm>
            <a:off x="5298715" y="1794836"/>
            <a:ext cx="1450172" cy="2154933"/>
            <a:chOff x="4997724" y="3353371"/>
            <a:chExt cx="2545028" cy="4384542"/>
          </a:xfrm>
        </p:grpSpPr>
        <p:sp>
          <p:nvSpPr>
            <p:cNvPr id="66" name="TextBox 65">
              <a:extLst>
                <a:ext uri="{FF2B5EF4-FFF2-40B4-BE49-F238E27FC236}">
                  <a16:creationId xmlns:a16="http://schemas.microsoft.com/office/drawing/2014/main" id="{40127560-7C69-4974-AC17-1F17B2682FDB}"/>
                </a:ext>
              </a:extLst>
            </p:cNvPr>
            <p:cNvSpPr txBox="1"/>
            <p:nvPr/>
          </p:nvSpPr>
          <p:spPr>
            <a:xfrm>
              <a:off x="5136706" y="4292284"/>
              <a:ext cx="2406046" cy="1935798"/>
            </a:xfrm>
            <a:prstGeom prst="rect">
              <a:avLst/>
            </a:prstGeom>
            <a:noFill/>
          </p:spPr>
          <p:txBody>
            <a:bodyPr wrap="square" rtlCol="0">
              <a:spAutoFit/>
            </a:bodyPr>
            <a:lstStyle/>
            <a:p>
              <a:pPr algn="ctr" defTabSz="914376">
                <a:lnSpc>
                  <a:spcPct val="95000"/>
                </a:lnSpc>
                <a:spcBef>
                  <a:spcPts val="601"/>
                </a:spcBef>
                <a:defRPr/>
              </a:pPr>
              <a:r>
                <a:rPr lang="en-US" sz="1050" b="1" dirty="0">
                  <a:solidFill>
                    <a:srgbClr val="595959"/>
                  </a:solidFill>
                  <a:latin typeface="Franklin Gothic Book"/>
                </a:rPr>
                <a:t>Program Manager, Organizational Development</a:t>
              </a:r>
              <a:br>
                <a:rPr lang="en-US" sz="1050" b="1" dirty="0">
                  <a:solidFill>
                    <a:srgbClr val="595959"/>
                  </a:solidFill>
                  <a:latin typeface="Franklin Gothic Book"/>
                </a:rPr>
              </a:br>
              <a:r>
                <a:rPr lang="en-US" sz="1000" i="1" dirty="0">
                  <a:solidFill>
                    <a:srgbClr val="595959"/>
                  </a:solidFill>
                  <a:latin typeface="Franklin Gothic Book"/>
                </a:rPr>
                <a:t>2018 - 2019</a:t>
              </a:r>
            </a:p>
            <a:p>
              <a:pPr algn="ctr" defTabSz="914376">
                <a:lnSpc>
                  <a:spcPct val="95000"/>
                </a:lnSpc>
                <a:spcBef>
                  <a:spcPts val="601"/>
                </a:spcBef>
                <a:defRPr/>
              </a:pPr>
              <a:r>
                <a:rPr lang="en-US" sz="1200" dirty="0">
                  <a:solidFill>
                    <a:srgbClr val="595959"/>
                  </a:solidFill>
                  <a:latin typeface="Franklin Gothic Book"/>
                </a:rPr>
                <a:t> </a:t>
              </a:r>
            </a:p>
          </p:txBody>
        </p:sp>
        <p:grpSp>
          <p:nvGrpSpPr>
            <p:cNvPr id="67" name="Group 66">
              <a:extLst>
                <a:ext uri="{FF2B5EF4-FFF2-40B4-BE49-F238E27FC236}">
                  <a16:creationId xmlns:a16="http://schemas.microsoft.com/office/drawing/2014/main" id="{D368010D-049B-4C1D-8DD3-ACCC70D1FF79}"/>
                </a:ext>
              </a:extLst>
            </p:cNvPr>
            <p:cNvGrpSpPr/>
            <p:nvPr/>
          </p:nvGrpSpPr>
          <p:grpSpPr>
            <a:xfrm>
              <a:off x="4997724" y="3353371"/>
              <a:ext cx="578304" cy="4384542"/>
              <a:chOff x="4997724" y="3353371"/>
              <a:chExt cx="578304" cy="4384542"/>
            </a:xfrm>
          </p:grpSpPr>
          <p:pic>
            <p:nvPicPr>
              <p:cNvPr id="68" name="Picture 67">
                <a:extLst>
                  <a:ext uri="{FF2B5EF4-FFF2-40B4-BE49-F238E27FC236}">
                    <a16:creationId xmlns:a16="http://schemas.microsoft.com/office/drawing/2014/main" id="{9F4403C1-0A79-453C-B0CB-89DE558FE83F}"/>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2143" b="100000" l="0" r="84400"/>
                        </a14:imgEffect>
                      </a14:imgLayer>
                    </a14:imgProps>
                  </a:ext>
                  <a:ext uri="{28A0092B-C50C-407E-A947-70E740481C1C}">
                    <a14:useLocalDpi xmlns:a14="http://schemas.microsoft.com/office/drawing/2010/main" val="0"/>
                  </a:ext>
                </a:extLst>
              </a:blip>
              <a:stretch>
                <a:fillRect/>
              </a:stretch>
            </p:blipFill>
            <p:spPr>
              <a:xfrm flipH="1">
                <a:off x="4997724" y="7252138"/>
                <a:ext cx="578304" cy="485775"/>
              </a:xfrm>
              <a:prstGeom prst="rect">
                <a:avLst/>
              </a:prstGeom>
            </p:spPr>
          </p:pic>
          <p:grpSp>
            <p:nvGrpSpPr>
              <p:cNvPr id="69" name="Group 68">
                <a:extLst>
                  <a:ext uri="{FF2B5EF4-FFF2-40B4-BE49-F238E27FC236}">
                    <a16:creationId xmlns:a16="http://schemas.microsoft.com/office/drawing/2014/main" id="{17A397D1-2DDD-4A29-84F5-08A7926FACE6}"/>
                  </a:ext>
                </a:extLst>
              </p:cNvPr>
              <p:cNvGrpSpPr/>
              <p:nvPr/>
            </p:nvGrpSpPr>
            <p:grpSpPr>
              <a:xfrm>
                <a:off x="5052476" y="3353371"/>
                <a:ext cx="320005" cy="4261151"/>
                <a:chOff x="5052476" y="2962846"/>
                <a:chExt cx="320005" cy="4261151"/>
              </a:xfrm>
            </p:grpSpPr>
            <p:cxnSp>
              <p:nvCxnSpPr>
                <p:cNvPr id="70" name="Straight Connector 69">
                  <a:extLst>
                    <a:ext uri="{FF2B5EF4-FFF2-40B4-BE49-F238E27FC236}">
                      <a16:creationId xmlns:a16="http://schemas.microsoft.com/office/drawing/2014/main" id="{88890982-5E94-4A3C-AEE0-7642DB28DE22}"/>
                    </a:ext>
                  </a:extLst>
                </p:cNvPr>
                <p:cNvCxnSpPr>
                  <a:cxnSpLocks/>
                </p:cNvCxnSpPr>
                <p:nvPr/>
              </p:nvCxnSpPr>
              <p:spPr>
                <a:xfrm>
                  <a:off x="5052476" y="2962846"/>
                  <a:ext cx="39086" cy="42611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E9ABFF2C-CB36-43E7-B324-D6CA474A59CC}"/>
                    </a:ext>
                  </a:extLst>
                </p:cNvPr>
                <p:cNvCxnSpPr>
                  <a:cxnSpLocks/>
                </p:cNvCxnSpPr>
                <p:nvPr/>
              </p:nvCxnSpPr>
              <p:spPr>
                <a:xfrm>
                  <a:off x="5067966" y="2962846"/>
                  <a:ext cx="304515" cy="532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2577013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7BD3A5C1-B248-46D0-8754-F21C1069C513}"/>
              </a:ext>
            </a:extLst>
          </p:cNvPr>
          <p:cNvSpPr>
            <a:spLocks noGrp="1"/>
          </p:cNvSpPr>
          <p:nvPr>
            <p:ph type="sldNum" sz="quarter" idx="12"/>
          </p:nvPr>
        </p:nvSpPr>
        <p:spPr/>
        <p:txBody>
          <a:bodyPr/>
          <a:lstStyle/>
          <a:p>
            <a:pPr defTabSz="685783">
              <a:defRPr/>
            </a:pPr>
            <a:fld id="{2ED86176-D6A4-43D8-BE13-F18245AD9D39}" type="slidenum">
              <a:rPr lang="en-US">
                <a:solidFill>
                  <a:srgbClr val="2372B9"/>
                </a:solidFill>
                <a:latin typeface="Franklin Gothic Book"/>
              </a:rPr>
              <a:pPr defTabSz="685783">
                <a:defRPr/>
              </a:pPr>
              <a:t>2</a:t>
            </a:fld>
            <a:endParaRPr lang="en-US">
              <a:solidFill>
                <a:srgbClr val="2372B9"/>
              </a:solidFill>
              <a:latin typeface="Franklin Gothic Book"/>
            </a:endParaRPr>
          </a:p>
        </p:txBody>
      </p:sp>
      <p:sp>
        <p:nvSpPr>
          <p:cNvPr id="8" name="Title 7">
            <a:extLst>
              <a:ext uri="{FF2B5EF4-FFF2-40B4-BE49-F238E27FC236}">
                <a16:creationId xmlns:a16="http://schemas.microsoft.com/office/drawing/2014/main" id="{393A7E5F-0E04-46CD-946F-7F902D2037DB}"/>
              </a:ext>
            </a:extLst>
          </p:cNvPr>
          <p:cNvSpPr>
            <a:spLocks noGrp="1"/>
          </p:cNvSpPr>
          <p:nvPr>
            <p:ph type="title"/>
          </p:nvPr>
        </p:nvSpPr>
        <p:spPr/>
        <p:txBody>
          <a:bodyPr/>
          <a:lstStyle/>
          <a:p>
            <a:r>
              <a:rPr lang="en-US" dirty="0"/>
              <a:t>What is Exelon</a:t>
            </a:r>
          </a:p>
        </p:txBody>
      </p:sp>
      <p:pic>
        <p:nvPicPr>
          <p:cNvPr id="3074" name="Picture 2">
            <a:extLst>
              <a:ext uri="{FF2B5EF4-FFF2-40B4-BE49-F238E27FC236}">
                <a16:creationId xmlns:a16="http://schemas.microsoft.com/office/drawing/2014/main" id="{24D46E24-AA34-4183-9A43-3981E63FC2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654" y="587033"/>
            <a:ext cx="6513995" cy="434087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C130365-FD16-437A-A06C-F29AF28DB911}"/>
              </a:ext>
            </a:extLst>
          </p:cNvPr>
          <p:cNvSpPr txBox="1"/>
          <p:nvPr/>
        </p:nvSpPr>
        <p:spPr>
          <a:xfrm>
            <a:off x="4232076" y="587033"/>
            <a:ext cx="2537223" cy="1525802"/>
          </a:xfrm>
          <a:prstGeom prst="rect">
            <a:avLst/>
          </a:prstGeom>
          <a:solidFill>
            <a:schemeClr val="accent6"/>
          </a:solidFill>
        </p:spPr>
        <p:txBody>
          <a:bodyPr wrap="square" rtlCol="0">
            <a:spAutoFit/>
          </a:bodyPr>
          <a:lstStyle/>
          <a:p>
            <a:pPr marL="171446" indent="-171446">
              <a:lnSpc>
                <a:spcPct val="95000"/>
              </a:lnSpc>
              <a:spcBef>
                <a:spcPts val="601"/>
              </a:spcBef>
              <a:buFont typeface="Arial" panose="020B0604020202020204" pitchFamily="34" charset="0"/>
              <a:buChar char="•"/>
            </a:pPr>
            <a:r>
              <a:rPr lang="en-US" sz="1100" dirty="0">
                <a:solidFill>
                  <a:schemeClr val="bg1"/>
                </a:solidFill>
              </a:rPr>
              <a:t> </a:t>
            </a:r>
            <a:r>
              <a:rPr lang="en-US" sz="1100" b="1" dirty="0">
                <a:solidFill>
                  <a:schemeClr val="bg1"/>
                </a:solidFill>
              </a:rPr>
              <a:t>FORTUNE 100 </a:t>
            </a:r>
          </a:p>
          <a:p>
            <a:pPr marL="171446" indent="-171446">
              <a:lnSpc>
                <a:spcPct val="95000"/>
              </a:lnSpc>
              <a:spcBef>
                <a:spcPts val="601"/>
              </a:spcBef>
              <a:buFont typeface="Arial" panose="020B0604020202020204" pitchFamily="34" charset="0"/>
              <a:buChar char="•"/>
            </a:pPr>
            <a:r>
              <a:rPr lang="en-US" sz="1100" dirty="0">
                <a:solidFill>
                  <a:schemeClr val="bg1"/>
                </a:solidFill>
              </a:rPr>
              <a:t>Does business in 48 states, D.C., and Canada</a:t>
            </a:r>
          </a:p>
          <a:p>
            <a:pPr marL="171446" indent="-171446">
              <a:lnSpc>
                <a:spcPct val="95000"/>
              </a:lnSpc>
              <a:spcBef>
                <a:spcPts val="601"/>
              </a:spcBef>
              <a:buFont typeface="Arial" panose="020B0604020202020204" pitchFamily="34" charset="0"/>
              <a:buChar char="•"/>
            </a:pPr>
            <a:r>
              <a:rPr lang="en-US" sz="1100" dirty="0">
                <a:solidFill>
                  <a:schemeClr val="bg1"/>
                </a:solidFill>
              </a:rPr>
              <a:t> 2018 revenues of $35.9 billion</a:t>
            </a:r>
          </a:p>
          <a:p>
            <a:pPr marL="171446" indent="-171446">
              <a:lnSpc>
                <a:spcPct val="95000"/>
              </a:lnSpc>
              <a:spcBef>
                <a:spcPts val="601"/>
              </a:spcBef>
              <a:buFont typeface="Arial" panose="020B0604020202020204" pitchFamily="34" charset="0"/>
              <a:buChar char="•"/>
            </a:pPr>
            <a:r>
              <a:rPr lang="en-US" sz="1100" dirty="0">
                <a:solidFill>
                  <a:schemeClr val="bg1"/>
                </a:solidFill>
              </a:rPr>
              <a:t>35,000 employees nationwide</a:t>
            </a:r>
          </a:p>
          <a:p>
            <a:pPr marL="171446" indent="-171446">
              <a:lnSpc>
                <a:spcPct val="95000"/>
              </a:lnSpc>
              <a:spcBef>
                <a:spcPts val="601"/>
              </a:spcBef>
              <a:buFont typeface="Arial" panose="020B0604020202020204" pitchFamily="34" charset="0"/>
              <a:buChar char="•"/>
            </a:pPr>
            <a:r>
              <a:rPr lang="en-US" sz="1100" dirty="0">
                <a:solidFill>
                  <a:schemeClr val="bg1"/>
                </a:solidFill>
              </a:rPr>
              <a:t>12 million customers, including two-thirds of the Fortune 100​​​​</a:t>
            </a:r>
          </a:p>
        </p:txBody>
      </p:sp>
      <p:sp>
        <p:nvSpPr>
          <p:cNvPr id="10" name="Footer Placeholder 3">
            <a:extLst>
              <a:ext uri="{FF2B5EF4-FFF2-40B4-BE49-F238E27FC236}">
                <a16:creationId xmlns:a16="http://schemas.microsoft.com/office/drawing/2014/main" id="{E2E9864A-BB7C-4ABA-B618-4274AD9F040A}"/>
              </a:ext>
            </a:extLst>
          </p:cNvPr>
          <p:cNvSpPr txBox="1">
            <a:spLocks/>
          </p:cNvSpPr>
          <p:nvPr/>
        </p:nvSpPr>
        <p:spPr>
          <a:xfrm>
            <a:off x="425061" y="4964629"/>
            <a:ext cx="4947624" cy="119495"/>
          </a:xfrm>
          <a:prstGeom prst="rect">
            <a:avLst/>
          </a:prstGeom>
        </p:spPr>
        <p:txBody>
          <a:bodyPr vert="horz" lIns="0" tIns="0" rIns="0" bIns="0" rtlCol="0" anchor="ctr" anchorCtr="0"/>
          <a:lstStyle>
            <a:defPPr>
              <a:defRPr lang="en-US"/>
            </a:defPPr>
            <a:lvl1pPr marL="0" algn="l" defTabSz="914400" rtl="0" eaLnBrk="1" latinLnBrk="0" hangingPunct="1">
              <a:defRPr sz="601"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783">
              <a:defRPr/>
            </a:pPr>
            <a:r>
              <a:rPr lang="en-US">
                <a:solidFill>
                  <a:srgbClr val="2372B9"/>
                </a:solidFill>
                <a:latin typeface="Franklin Gothic Book"/>
              </a:rPr>
              <a:t>UB Exelon Presentation</a:t>
            </a:r>
            <a:endParaRPr lang="en-US" dirty="0">
              <a:solidFill>
                <a:srgbClr val="2372B9"/>
              </a:solidFill>
              <a:latin typeface="Franklin Gothic Book"/>
            </a:endParaRPr>
          </a:p>
        </p:txBody>
      </p:sp>
    </p:spTree>
    <p:extLst>
      <p:ext uri="{BB962C8B-B14F-4D97-AF65-F5344CB8AC3E}">
        <p14:creationId xmlns:p14="http://schemas.microsoft.com/office/powerpoint/2010/main" val="29228801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1A1BAD9-0A74-48A9-A440-CB93A6C3CF0F}"/>
              </a:ext>
            </a:extLst>
          </p:cNvPr>
          <p:cNvSpPr>
            <a:spLocks noGrp="1"/>
          </p:cNvSpPr>
          <p:nvPr>
            <p:ph type="ftr" sz="quarter" idx="11"/>
          </p:nvPr>
        </p:nvSpPr>
        <p:spPr/>
        <p:txBody>
          <a:bodyPr/>
          <a:lstStyle/>
          <a:p>
            <a:pPr defTabSz="685783">
              <a:defRPr/>
            </a:pPr>
            <a:r>
              <a:rPr lang="en-US" dirty="0">
                <a:solidFill>
                  <a:srgbClr val="2372B9"/>
                </a:solidFill>
              </a:rPr>
              <a:t>UB Exelon Presentation</a:t>
            </a:r>
          </a:p>
        </p:txBody>
      </p:sp>
      <p:sp>
        <p:nvSpPr>
          <p:cNvPr id="5" name="Slide Number Placeholder 4">
            <a:extLst>
              <a:ext uri="{FF2B5EF4-FFF2-40B4-BE49-F238E27FC236}">
                <a16:creationId xmlns:a16="http://schemas.microsoft.com/office/drawing/2014/main" id="{7BD3A5C1-B248-46D0-8754-F21C1069C513}"/>
              </a:ext>
            </a:extLst>
          </p:cNvPr>
          <p:cNvSpPr>
            <a:spLocks noGrp="1"/>
          </p:cNvSpPr>
          <p:nvPr>
            <p:ph type="sldNum" sz="quarter" idx="12"/>
          </p:nvPr>
        </p:nvSpPr>
        <p:spPr/>
        <p:txBody>
          <a:bodyPr/>
          <a:lstStyle/>
          <a:p>
            <a:pPr defTabSz="685783">
              <a:defRPr/>
            </a:pPr>
            <a:fld id="{2ED86176-D6A4-43D8-BE13-F18245AD9D39}" type="slidenum">
              <a:rPr lang="en-US">
                <a:solidFill>
                  <a:srgbClr val="2372B9"/>
                </a:solidFill>
                <a:latin typeface="Franklin Gothic Book"/>
              </a:rPr>
              <a:pPr defTabSz="685783">
                <a:defRPr/>
              </a:pPr>
              <a:t>3</a:t>
            </a:fld>
            <a:endParaRPr lang="en-US">
              <a:solidFill>
                <a:srgbClr val="2372B9"/>
              </a:solidFill>
              <a:latin typeface="Franklin Gothic Book"/>
            </a:endParaRPr>
          </a:p>
        </p:txBody>
      </p:sp>
      <p:sp>
        <p:nvSpPr>
          <p:cNvPr id="8" name="Title 7">
            <a:extLst>
              <a:ext uri="{FF2B5EF4-FFF2-40B4-BE49-F238E27FC236}">
                <a16:creationId xmlns:a16="http://schemas.microsoft.com/office/drawing/2014/main" id="{393A7E5F-0E04-46CD-946F-7F902D2037DB}"/>
              </a:ext>
            </a:extLst>
          </p:cNvPr>
          <p:cNvSpPr>
            <a:spLocks noGrp="1"/>
          </p:cNvSpPr>
          <p:nvPr>
            <p:ph type="title"/>
          </p:nvPr>
        </p:nvSpPr>
        <p:spPr/>
        <p:txBody>
          <a:bodyPr/>
          <a:lstStyle/>
          <a:p>
            <a:r>
              <a:rPr lang="en-US" dirty="0"/>
              <a:t>What is Exelon</a:t>
            </a:r>
          </a:p>
        </p:txBody>
      </p:sp>
      <p:pic>
        <p:nvPicPr>
          <p:cNvPr id="13" name="Picture 12">
            <a:extLst>
              <a:ext uri="{FF2B5EF4-FFF2-40B4-BE49-F238E27FC236}">
                <a16:creationId xmlns:a16="http://schemas.microsoft.com/office/drawing/2014/main" id="{46C2A95B-7C31-491C-BE44-DBB3DBF4AB0C}"/>
              </a:ext>
            </a:extLst>
          </p:cNvPr>
          <p:cNvPicPr>
            <a:picLocks noChangeAspect="1"/>
          </p:cNvPicPr>
          <p:nvPr/>
        </p:nvPicPr>
        <p:blipFill>
          <a:blip r:embed="rId3"/>
          <a:stretch>
            <a:fillRect/>
          </a:stretch>
        </p:blipFill>
        <p:spPr>
          <a:xfrm>
            <a:off x="434393" y="639412"/>
            <a:ext cx="5985643" cy="4100130"/>
          </a:xfrm>
          <a:prstGeom prst="rect">
            <a:avLst/>
          </a:prstGeom>
        </p:spPr>
      </p:pic>
    </p:spTree>
    <p:extLst>
      <p:ext uri="{BB962C8B-B14F-4D97-AF65-F5344CB8AC3E}">
        <p14:creationId xmlns:p14="http://schemas.microsoft.com/office/powerpoint/2010/main" val="3173943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mage result for constellation trade floor">
            <a:extLst>
              <a:ext uri="{FF2B5EF4-FFF2-40B4-BE49-F238E27FC236}">
                <a16:creationId xmlns:a16="http://schemas.microsoft.com/office/drawing/2014/main" id="{C2881E8A-A119-41C4-8DE7-176F43E912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2951"/>
            <a:ext cx="6858001" cy="4618436"/>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580F431D-6811-4740-880B-F5D1B35A3F35}"/>
              </a:ext>
            </a:extLst>
          </p:cNvPr>
          <p:cNvCxnSpPr/>
          <p:nvPr/>
        </p:nvCxnSpPr>
        <p:spPr>
          <a:xfrm>
            <a:off x="0" y="446417"/>
            <a:ext cx="6858000"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F4CDD5E-2FAC-420B-B45C-F8EABCD1F3A5}"/>
              </a:ext>
            </a:extLst>
          </p:cNvPr>
          <p:cNvCxnSpPr/>
          <p:nvPr/>
        </p:nvCxnSpPr>
        <p:spPr>
          <a:xfrm>
            <a:off x="0" y="301925"/>
            <a:ext cx="685800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7651AEC-7896-44FC-AE47-2162A815F4D2}"/>
              </a:ext>
            </a:extLst>
          </p:cNvPr>
          <p:cNvCxnSpPr/>
          <p:nvPr/>
        </p:nvCxnSpPr>
        <p:spPr>
          <a:xfrm>
            <a:off x="0" y="4602193"/>
            <a:ext cx="68580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D6A36096-252A-47AC-BDA0-3E3D22E7468C}"/>
              </a:ext>
            </a:extLst>
          </p:cNvPr>
          <p:cNvSpPr>
            <a:spLocks noGrp="1"/>
          </p:cNvSpPr>
          <p:nvPr>
            <p:ph type="sldNum" sz="quarter" idx="12"/>
          </p:nvPr>
        </p:nvSpPr>
        <p:spPr>
          <a:xfrm>
            <a:off x="194122" y="4905282"/>
            <a:ext cx="256826" cy="159816"/>
          </a:xfrm>
        </p:spPr>
        <p:txBody>
          <a:bodyPr/>
          <a:lstStyle/>
          <a:p>
            <a:fld id="{2ED86176-D6A4-43D8-BE13-F18245AD9D39}" type="slidenum">
              <a:rPr lang="en-US" smtClean="0"/>
              <a:pPr/>
              <a:t>4</a:t>
            </a:fld>
            <a:endParaRPr lang="en-US" dirty="0"/>
          </a:p>
        </p:txBody>
      </p:sp>
      <p:sp>
        <p:nvSpPr>
          <p:cNvPr id="10" name="Footer Placeholder 3">
            <a:extLst>
              <a:ext uri="{FF2B5EF4-FFF2-40B4-BE49-F238E27FC236}">
                <a16:creationId xmlns:a16="http://schemas.microsoft.com/office/drawing/2014/main" id="{B3FCFFC7-7231-4E42-8A60-A2873DF38524}"/>
              </a:ext>
            </a:extLst>
          </p:cNvPr>
          <p:cNvSpPr>
            <a:spLocks noGrp="1"/>
          </p:cNvSpPr>
          <p:nvPr>
            <p:ph type="ftr" sz="quarter" idx="11"/>
          </p:nvPr>
        </p:nvSpPr>
        <p:spPr>
          <a:xfrm>
            <a:off x="553064" y="4968443"/>
            <a:ext cx="4947624" cy="119495"/>
          </a:xfrm>
        </p:spPr>
        <p:txBody>
          <a:bodyPr/>
          <a:lstStyle/>
          <a:p>
            <a:pPr defTabSz="685783">
              <a:defRPr/>
            </a:pPr>
            <a:r>
              <a:rPr lang="en-US" dirty="0">
                <a:solidFill>
                  <a:srgbClr val="2372B9"/>
                </a:solidFill>
              </a:rPr>
              <a:t>UB Exelon Presentation</a:t>
            </a:r>
          </a:p>
        </p:txBody>
      </p:sp>
      <p:sp>
        <p:nvSpPr>
          <p:cNvPr id="9" name="Rectangle 8">
            <a:extLst>
              <a:ext uri="{FF2B5EF4-FFF2-40B4-BE49-F238E27FC236}">
                <a16:creationId xmlns:a16="http://schemas.microsoft.com/office/drawing/2014/main" id="{5EFA6404-6769-43FE-829A-5959543FF8F7}"/>
              </a:ext>
            </a:extLst>
          </p:cNvPr>
          <p:cNvSpPr/>
          <p:nvPr/>
        </p:nvSpPr>
        <p:spPr>
          <a:xfrm>
            <a:off x="149161" y="3746032"/>
            <a:ext cx="1208151" cy="1085355"/>
          </a:xfrm>
          <a:prstGeom prst="rect">
            <a:avLst/>
          </a:prstGeom>
          <a:gradFill>
            <a:gsLst>
              <a:gs pos="100000">
                <a:schemeClr val="accent5"/>
              </a:gs>
              <a:gs pos="3000">
                <a:schemeClr val="accent6"/>
              </a:gs>
            </a:gsLst>
            <a:lin ang="0" scaled="1"/>
          </a:gradFill>
        </p:spPr>
        <p:txBody>
          <a:bodyPr rot="0" spcFirstLastPara="0" vertOverflow="overflow" horzOverflow="overflow" vert="horz" wrap="square" lIns="68580" tIns="34292" rIns="68580" bIns="34292" numCol="1" spcCol="0" rtlCol="0" fromWordArt="0" anchor="ctr" anchorCtr="0" forceAA="0" compatLnSpc="1">
            <a:prstTxWarp prst="textNoShape">
              <a:avLst/>
            </a:prstTxWarp>
            <a:noAutofit/>
          </a:bodyPr>
          <a:lstStyle/>
          <a:p>
            <a:pPr algn="ctr" defTabSz="685783"/>
            <a:endParaRPr lang="en-US" sz="1051">
              <a:solidFill>
                <a:prstClr val="white"/>
              </a:solidFill>
              <a:effectLst>
                <a:outerShdw blurRad="774700" dist="228600" dir="16200000" sx="104000" sy="104000" rotWithShape="0">
                  <a:prstClr val="black">
                    <a:alpha val="40000"/>
                  </a:prstClr>
                </a:outerShdw>
              </a:effectLst>
              <a:latin typeface="Franklin Gothic Book"/>
            </a:endParaRPr>
          </a:p>
        </p:txBody>
      </p:sp>
      <p:pic>
        <p:nvPicPr>
          <p:cNvPr id="11" name="Picture 10">
            <a:extLst>
              <a:ext uri="{FF2B5EF4-FFF2-40B4-BE49-F238E27FC236}">
                <a16:creationId xmlns:a16="http://schemas.microsoft.com/office/drawing/2014/main" id="{8BE620CB-6B1E-41EB-BEAA-1BB0E83C6013}"/>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30116" y="3819927"/>
            <a:ext cx="184839" cy="184839"/>
          </a:xfrm>
          <a:prstGeom prst="rect">
            <a:avLst/>
          </a:prstGeom>
        </p:spPr>
      </p:pic>
      <p:sp>
        <p:nvSpPr>
          <p:cNvPr id="12" name="TextBox 11">
            <a:extLst>
              <a:ext uri="{FF2B5EF4-FFF2-40B4-BE49-F238E27FC236}">
                <a16:creationId xmlns:a16="http://schemas.microsoft.com/office/drawing/2014/main" id="{0592E639-FB83-4742-B3A1-A63B4B1BA9BF}"/>
              </a:ext>
            </a:extLst>
          </p:cNvPr>
          <p:cNvSpPr txBox="1"/>
          <p:nvPr/>
        </p:nvSpPr>
        <p:spPr>
          <a:xfrm>
            <a:off x="144038" y="3994785"/>
            <a:ext cx="1219463" cy="794064"/>
          </a:xfrm>
          <a:prstGeom prst="rect">
            <a:avLst/>
          </a:prstGeom>
          <a:noFill/>
        </p:spPr>
        <p:txBody>
          <a:bodyPr wrap="square" rtlCol="0">
            <a:spAutoFit/>
          </a:bodyPr>
          <a:lstStyle/>
          <a:p>
            <a:pPr algn="ctr" defTabSz="685783">
              <a:lnSpc>
                <a:spcPct val="95000"/>
              </a:lnSpc>
              <a:spcBef>
                <a:spcPts val="452"/>
              </a:spcBef>
            </a:pPr>
            <a:r>
              <a:rPr lang="en-US" sz="1200" dirty="0">
                <a:solidFill>
                  <a:prstClr val="white"/>
                </a:solidFill>
                <a:latin typeface="Franklin Gothic Demi"/>
              </a:rPr>
              <a:t>Commercial &amp; Industrial   </a:t>
            </a:r>
            <a:r>
              <a:rPr lang="en-US" sz="1200" dirty="0">
                <a:solidFill>
                  <a:prstClr val="white"/>
                </a:solidFill>
                <a:latin typeface="Franklin Gothic Book"/>
              </a:rPr>
              <a:t>Power Customers</a:t>
            </a:r>
          </a:p>
        </p:txBody>
      </p:sp>
      <p:sp>
        <p:nvSpPr>
          <p:cNvPr id="15" name="TextBox 14">
            <a:extLst>
              <a:ext uri="{FF2B5EF4-FFF2-40B4-BE49-F238E27FC236}">
                <a16:creationId xmlns:a16="http://schemas.microsoft.com/office/drawing/2014/main" id="{61F1AE89-13AE-4854-8392-79A5BA098C99}"/>
              </a:ext>
            </a:extLst>
          </p:cNvPr>
          <p:cNvSpPr txBox="1"/>
          <p:nvPr/>
        </p:nvSpPr>
        <p:spPr>
          <a:xfrm>
            <a:off x="351831" y="3807069"/>
            <a:ext cx="852480" cy="289823"/>
          </a:xfrm>
          <a:prstGeom prst="rect">
            <a:avLst/>
          </a:prstGeom>
          <a:noFill/>
        </p:spPr>
        <p:txBody>
          <a:bodyPr wrap="square" rtlCol="0">
            <a:spAutoFit/>
          </a:bodyPr>
          <a:lstStyle/>
          <a:p>
            <a:pPr algn="ctr" defTabSz="685783">
              <a:lnSpc>
                <a:spcPct val="95000"/>
              </a:lnSpc>
              <a:spcBef>
                <a:spcPts val="452"/>
              </a:spcBef>
            </a:pPr>
            <a:r>
              <a:rPr lang="en-US" sz="1351" dirty="0">
                <a:solidFill>
                  <a:prstClr val="white"/>
                </a:solidFill>
                <a:latin typeface="Franklin Gothic Demi"/>
              </a:rPr>
              <a:t>123,561</a:t>
            </a:r>
            <a:endParaRPr lang="en-US" sz="1200" dirty="0">
              <a:solidFill>
                <a:prstClr val="white"/>
              </a:solidFill>
              <a:latin typeface="Franklin Gothic Book"/>
            </a:endParaRPr>
          </a:p>
        </p:txBody>
      </p:sp>
      <p:pic>
        <p:nvPicPr>
          <p:cNvPr id="19" name="Picture 18">
            <a:extLst>
              <a:ext uri="{FF2B5EF4-FFF2-40B4-BE49-F238E27FC236}">
                <a16:creationId xmlns:a16="http://schemas.microsoft.com/office/drawing/2014/main" id="{8E3C11C1-768A-443E-9A43-BFBDC7A2D759}"/>
              </a:ext>
            </a:extLst>
          </p:cNvPr>
          <p:cNvPicPr>
            <a:picLocks noChangeAspect="1"/>
          </p:cNvPicPr>
          <p:nvPr/>
        </p:nvPicPr>
        <p:blipFill>
          <a:blip r:embed="rId6"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4880944" y="4118796"/>
            <a:ext cx="273483" cy="314926"/>
          </a:xfrm>
          <a:prstGeom prst="rect">
            <a:avLst/>
          </a:prstGeom>
        </p:spPr>
      </p:pic>
      <p:sp>
        <p:nvSpPr>
          <p:cNvPr id="20" name="Rectangle 19">
            <a:extLst>
              <a:ext uri="{FF2B5EF4-FFF2-40B4-BE49-F238E27FC236}">
                <a16:creationId xmlns:a16="http://schemas.microsoft.com/office/drawing/2014/main" id="{9DC98D9B-9C6D-4C27-946F-94464081EF82}"/>
              </a:ext>
            </a:extLst>
          </p:cNvPr>
          <p:cNvSpPr/>
          <p:nvPr/>
        </p:nvSpPr>
        <p:spPr>
          <a:xfrm>
            <a:off x="3100981" y="3519298"/>
            <a:ext cx="1168288" cy="1312089"/>
          </a:xfrm>
          <a:prstGeom prst="rect">
            <a:avLst/>
          </a:prstGeom>
          <a:gradFill>
            <a:gsLst>
              <a:gs pos="100000">
                <a:schemeClr val="accent1"/>
              </a:gs>
              <a:gs pos="0">
                <a:schemeClr val="accent2"/>
              </a:gs>
            </a:gsLst>
            <a:lin ang="0" scaled="1"/>
          </a:gradFill>
        </p:spPr>
        <p:txBody>
          <a:bodyPr rot="0" spcFirstLastPara="0" vertOverflow="overflow" horzOverflow="overflow" vert="horz" wrap="square" lIns="68580" tIns="34292" rIns="68580" bIns="34292" numCol="1" spcCol="0" rtlCol="0" fromWordArt="0" anchor="ctr" anchorCtr="0" forceAA="0" compatLnSpc="1">
            <a:prstTxWarp prst="textNoShape">
              <a:avLst/>
            </a:prstTxWarp>
            <a:noAutofit/>
          </a:bodyPr>
          <a:lstStyle/>
          <a:p>
            <a:pPr algn="ctr" defTabSz="685783"/>
            <a:endParaRPr lang="en-US" sz="1200" b="1">
              <a:solidFill>
                <a:prstClr val="white"/>
              </a:solidFill>
              <a:effectLst>
                <a:outerShdw blurRad="774700" dist="228600" dir="16200000" sx="104000" sy="104000" rotWithShape="0">
                  <a:prstClr val="black">
                    <a:alpha val="40000"/>
                  </a:prstClr>
                </a:outerShdw>
              </a:effectLst>
              <a:latin typeface="Franklin Gothic Book"/>
            </a:endParaRPr>
          </a:p>
        </p:txBody>
      </p:sp>
      <p:sp>
        <p:nvSpPr>
          <p:cNvPr id="21" name="Rectangle 20">
            <a:extLst>
              <a:ext uri="{FF2B5EF4-FFF2-40B4-BE49-F238E27FC236}">
                <a16:creationId xmlns:a16="http://schemas.microsoft.com/office/drawing/2014/main" id="{B0056DE1-56EF-4912-B6AF-1D7042002E19}"/>
              </a:ext>
            </a:extLst>
          </p:cNvPr>
          <p:cNvSpPr/>
          <p:nvPr/>
        </p:nvSpPr>
        <p:spPr>
          <a:xfrm>
            <a:off x="4606146" y="3289161"/>
            <a:ext cx="2074206" cy="1517351"/>
          </a:xfrm>
          <a:prstGeom prst="rect">
            <a:avLst/>
          </a:prstGeom>
          <a:gradFill>
            <a:gsLst>
              <a:gs pos="100000">
                <a:schemeClr val="accent3">
                  <a:lumMod val="75000"/>
                </a:schemeClr>
              </a:gs>
              <a:gs pos="0">
                <a:schemeClr val="accent3"/>
              </a:gs>
            </a:gsLst>
            <a:lin ang="0" scaled="1"/>
          </a:gradFill>
        </p:spPr>
        <p:txBody>
          <a:bodyPr rot="0" spcFirstLastPara="0" vertOverflow="overflow" horzOverflow="overflow" vert="horz" wrap="square" lIns="68580" tIns="34292" rIns="68580" bIns="34292" numCol="1" spcCol="0" rtlCol="0" fromWordArt="0" anchor="ctr" anchorCtr="0" forceAA="0" compatLnSpc="1">
            <a:prstTxWarp prst="textNoShape">
              <a:avLst/>
            </a:prstTxWarp>
            <a:noAutofit/>
          </a:bodyPr>
          <a:lstStyle/>
          <a:p>
            <a:pPr defTabSz="685783"/>
            <a:endParaRPr lang="en-US" sz="1351" b="1">
              <a:solidFill>
                <a:prstClr val="white"/>
              </a:solidFill>
              <a:effectLst>
                <a:outerShdw blurRad="774700" dist="228600" dir="16200000" sx="104000" sy="104000" rotWithShape="0">
                  <a:prstClr val="black">
                    <a:alpha val="40000"/>
                  </a:prstClr>
                </a:outerShdw>
              </a:effectLst>
              <a:latin typeface="Franklin Gothic Demi"/>
            </a:endParaRPr>
          </a:p>
        </p:txBody>
      </p:sp>
      <p:pic>
        <p:nvPicPr>
          <p:cNvPr id="22" name="Picture 21">
            <a:extLst>
              <a:ext uri="{FF2B5EF4-FFF2-40B4-BE49-F238E27FC236}">
                <a16:creationId xmlns:a16="http://schemas.microsoft.com/office/drawing/2014/main" id="{E35A9638-9923-4680-82B4-378C06DDF486}"/>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3564000" y="4397804"/>
            <a:ext cx="242263" cy="242263"/>
          </a:xfrm>
          <a:prstGeom prst="rect">
            <a:avLst/>
          </a:prstGeom>
        </p:spPr>
      </p:pic>
      <p:sp>
        <p:nvSpPr>
          <p:cNvPr id="23" name="TextBox 22">
            <a:extLst>
              <a:ext uri="{FF2B5EF4-FFF2-40B4-BE49-F238E27FC236}">
                <a16:creationId xmlns:a16="http://schemas.microsoft.com/office/drawing/2014/main" id="{CEBD8589-1F6A-4210-8D7F-4676AEC0FBD8}"/>
              </a:ext>
            </a:extLst>
          </p:cNvPr>
          <p:cNvSpPr txBox="1"/>
          <p:nvPr/>
        </p:nvSpPr>
        <p:spPr>
          <a:xfrm>
            <a:off x="3101040" y="3598642"/>
            <a:ext cx="1168233" cy="816121"/>
          </a:xfrm>
          <a:prstGeom prst="rect">
            <a:avLst/>
          </a:prstGeom>
          <a:noFill/>
        </p:spPr>
        <p:txBody>
          <a:bodyPr wrap="square" rtlCol="0">
            <a:spAutoFit/>
          </a:bodyPr>
          <a:lstStyle/>
          <a:p>
            <a:pPr algn="ctr" defTabSz="685783">
              <a:lnSpc>
                <a:spcPct val="95000"/>
              </a:lnSpc>
              <a:spcBef>
                <a:spcPts val="452"/>
              </a:spcBef>
            </a:pPr>
            <a:r>
              <a:rPr lang="en-US" sz="1351" dirty="0">
                <a:solidFill>
                  <a:prstClr val="white"/>
                </a:solidFill>
                <a:latin typeface="Franklin Gothic Demi"/>
              </a:rPr>
              <a:t>381 </a:t>
            </a:r>
            <a:r>
              <a:rPr lang="en-US" sz="1200" dirty="0">
                <a:solidFill>
                  <a:prstClr val="white"/>
                </a:solidFill>
                <a:latin typeface="Franklin Gothic Demi"/>
              </a:rPr>
              <a:t>MW </a:t>
            </a:r>
            <a:r>
              <a:rPr lang="en-US" sz="1200" dirty="0">
                <a:solidFill>
                  <a:prstClr val="white"/>
                </a:solidFill>
                <a:latin typeface="Franklin Gothic Book"/>
              </a:rPr>
              <a:t>of solar projects developed since 2007</a:t>
            </a:r>
          </a:p>
        </p:txBody>
      </p:sp>
      <p:sp>
        <p:nvSpPr>
          <p:cNvPr id="24" name="TextBox 23">
            <a:extLst>
              <a:ext uri="{FF2B5EF4-FFF2-40B4-BE49-F238E27FC236}">
                <a16:creationId xmlns:a16="http://schemas.microsoft.com/office/drawing/2014/main" id="{6CD51E11-A8EC-422B-B158-4DE6E750B793}"/>
              </a:ext>
            </a:extLst>
          </p:cNvPr>
          <p:cNvSpPr txBox="1"/>
          <p:nvPr/>
        </p:nvSpPr>
        <p:spPr>
          <a:xfrm>
            <a:off x="4612336" y="3348995"/>
            <a:ext cx="2074206" cy="1495794"/>
          </a:xfrm>
          <a:prstGeom prst="rect">
            <a:avLst/>
          </a:prstGeom>
          <a:noFill/>
        </p:spPr>
        <p:txBody>
          <a:bodyPr wrap="square" rtlCol="0">
            <a:spAutoFit/>
          </a:bodyPr>
          <a:lstStyle/>
          <a:p>
            <a:pPr algn="r" defTabSz="685783">
              <a:lnSpc>
                <a:spcPct val="95000"/>
              </a:lnSpc>
              <a:spcBef>
                <a:spcPts val="452"/>
              </a:spcBef>
            </a:pPr>
            <a:r>
              <a:rPr lang="en-US" sz="1200" dirty="0">
                <a:solidFill>
                  <a:prstClr val="white"/>
                </a:solidFill>
                <a:latin typeface="Franklin Gothic Book"/>
              </a:rPr>
              <a:t>In 2018, </a:t>
            </a:r>
            <a:r>
              <a:rPr lang="en-US" sz="1200" dirty="0">
                <a:solidFill>
                  <a:prstClr val="white"/>
                </a:solidFill>
                <a:latin typeface="Franklin Gothic Demi"/>
              </a:rPr>
              <a:t>procured 8 million RECs </a:t>
            </a:r>
            <a:r>
              <a:rPr lang="en-US" sz="1200" dirty="0">
                <a:solidFill>
                  <a:prstClr val="white"/>
                </a:solidFill>
                <a:latin typeface="Franklin Gothic Book"/>
              </a:rPr>
              <a:t>for customers, </a:t>
            </a:r>
            <a:br>
              <a:rPr lang="en-US" sz="1200" dirty="0">
                <a:solidFill>
                  <a:prstClr val="white"/>
                </a:solidFill>
                <a:latin typeface="Franklin Gothic Book"/>
              </a:rPr>
            </a:br>
            <a:r>
              <a:rPr lang="en-US" sz="1200" dirty="0">
                <a:solidFill>
                  <a:prstClr val="white"/>
                </a:solidFill>
                <a:latin typeface="Franklin Gothic Book"/>
              </a:rPr>
              <a:t>enabling them to avoid </a:t>
            </a:r>
            <a:br>
              <a:rPr lang="en-US" sz="1200" dirty="0">
                <a:solidFill>
                  <a:prstClr val="white"/>
                </a:solidFill>
                <a:latin typeface="Franklin Gothic Book"/>
              </a:rPr>
            </a:br>
            <a:r>
              <a:rPr lang="en-US" sz="1200" dirty="0">
                <a:solidFill>
                  <a:prstClr val="white"/>
                </a:solidFill>
                <a:latin typeface="Franklin Gothic Demi"/>
              </a:rPr>
              <a:t>3.6 million metric tons of GHG </a:t>
            </a:r>
            <a:r>
              <a:rPr lang="en-US" sz="1200" dirty="0">
                <a:solidFill>
                  <a:prstClr val="white"/>
                </a:solidFill>
                <a:latin typeface="Franklin Gothic Book"/>
              </a:rPr>
              <a:t>emissions and support the development of renewables power generation</a:t>
            </a:r>
          </a:p>
        </p:txBody>
      </p:sp>
      <p:pic>
        <p:nvPicPr>
          <p:cNvPr id="25" name="Picture 24">
            <a:extLst>
              <a:ext uri="{FF2B5EF4-FFF2-40B4-BE49-F238E27FC236}">
                <a16:creationId xmlns:a16="http://schemas.microsoft.com/office/drawing/2014/main" id="{5201B372-0AAB-4F87-A311-D34947764C31}"/>
              </a:ext>
            </a:extLst>
          </p:cNvPr>
          <p:cNvPicPr>
            <a:picLocks noChangeAspect="1"/>
          </p:cNvPicPr>
          <p:nvPr/>
        </p:nvPicPr>
        <p:blipFill>
          <a:blip r:embed="rId9" cstate="print">
            <a:clrChange>
              <a:clrFrom>
                <a:srgbClr val="FFFFFF"/>
              </a:clrFrom>
              <a:clrTo>
                <a:srgbClr val="FFFFFF">
                  <a:alpha val="0"/>
                </a:srgbClr>
              </a:clrTo>
            </a:clrChange>
            <a:biLevel thresh="25000"/>
            <a:extLst>
              <a:ext uri="{28A0092B-C50C-407E-A947-70E740481C1C}">
                <a14:useLocalDpi xmlns:a14="http://schemas.microsoft.com/office/drawing/2010/main" val="0"/>
              </a:ext>
            </a:extLst>
          </a:blip>
          <a:stretch>
            <a:fillRect/>
          </a:stretch>
        </p:blipFill>
        <p:spPr>
          <a:xfrm>
            <a:off x="4789433" y="3556287"/>
            <a:ext cx="306617" cy="353081"/>
          </a:xfrm>
          <a:prstGeom prst="rect">
            <a:avLst/>
          </a:prstGeom>
        </p:spPr>
      </p:pic>
      <p:sp>
        <p:nvSpPr>
          <p:cNvPr id="27" name="Rectangle 26">
            <a:extLst>
              <a:ext uri="{FF2B5EF4-FFF2-40B4-BE49-F238E27FC236}">
                <a16:creationId xmlns:a16="http://schemas.microsoft.com/office/drawing/2014/main" id="{BAF15672-2260-4BE6-AC7C-67D72760F2BA}"/>
              </a:ext>
            </a:extLst>
          </p:cNvPr>
          <p:cNvSpPr/>
          <p:nvPr/>
        </p:nvSpPr>
        <p:spPr>
          <a:xfrm>
            <a:off x="1609630" y="3747028"/>
            <a:ext cx="1229513" cy="1070075"/>
          </a:xfrm>
          <a:prstGeom prst="rect">
            <a:avLst/>
          </a:prstGeom>
          <a:gradFill>
            <a:gsLst>
              <a:gs pos="100000">
                <a:schemeClr val="accent3">
                  <a:lumMod val="75000"/>
                </a:schemeClr>
              </a:gs>
              <a:gs pos="0">
                <a:schemeClr val="accent3"/>
              </a:gs>
            </a:gsLst>
            <a:lin ang="0" scaled="1"/>
          </a:gradFill>
        </p:spPr>
        <p:txBody>
          <a:bodyPr rot="0" spcFirstLastPara="0" vertOverflow="overflow" horzOverflow="overflow" vert="horz" wrap="square" lIns="68580" tIns="34292" rIns="68580" bIns="34292" numCol="1" spcCol="0" rtlCol="0" fromWordArt="0" anchor="ctr" anchorCtr="0" forceAA="0" compatLnSpc="1">
            <a:prstTxWarp prst="textNoShape">
              <a:avLst/>
            </a:prstTxWarp>
            <a:noAutofit/>
          </a:bodyPr>
          <a:lstStyle/>
          <a:p>
            <a:pPr defTabSz="685783"/>
            <a:endParaRPr lang="en-US" sz="1351" b="1">
              <a:solidFill>
                <a:prstClr val="white"/>
              </a:solidFill>
              <a:effectLst>
                <a:outerShdw blurRad="774700" dist="228600" dir="16200000" sx="104000" sy="104000" rotWithShape="0">
                  <a:prstClr val="black">
                    <a:alpha val="40000"/>
                  </a:prstClr>
                </a:outerShdw>
              </a:effectLst>
              <a:latin typeface="Franklin Gothic Demi"/>
            </a:endParaRPr>
          </a:p>
        </p:txBody>
      </p:sp>
      <p:sp>
        <p:nvSpPr>
          <p:cNvPr id="28" name="TextBox 27">
            <a:extLst>
              <a:ext uri="{FF2B5EF4-FFF2-40B4-BE49-F238E27FC236}">
                <a16:creationId xmlns:a16="http://schemas.microsoft.com/office/drawing/2014/main" id="{11912CB2-D671-454B-BDAD-7C55E1D39E2C}"/>
              </a:ext>
            </a:extLst>
          </p:cNvPr>
          <p:cNvSpPr txBox="1"/>
          <p:nvPr/>
        </p:nvSpPr>
        <p:spPr>
          <a:xfrm>
            <a:off x="1609626" y="3994785"/>
            <a:ext cx="1219463" cy="794064"/>
          </a:xfrm>
          <a:prstGeom prst="rect">
            <a:avLst/>
          </a:prstGeom>
          <a:noFill/>
        </p:spPr>
        <p:txBody>
          <a:bodyPr wrap="square" rtlCol="0">
            <a:spAutoFit/>
          </a:bodyPr>
          <a:lstStyle/>
          <a:p>
            <a:pPr algn="ctr" defTabSz="685783">
              <a:lnSpc>
                <a:spcPct val="95000"/>
              </a:lnSpc>
              <a:spcBef>
                <a:spcPts val="452"/>
              </a:spcBef>
            </a:pPr>
            <a:r>
              <a:rPr lang="en-US" sz="1200" dirty="0">
                <a:solidFill>
                  <a:prstClr val="white"/>
                </a:solidFill>
                <a:latin typeface="Franklin Gothic Demi"/>
              </a:rPr>
              <a:t>Commercial &amp; Industrial </a:t>
            </a:r>
            <a:r>
              <a:rPr lang="en-US" sz="1200" dirty="0">
                <a:solidFill>
                  <a:prstClr val="white"/>
                </a:solidFill>
                <a:latin typeface="Franklin Gothic Book"/>
              </a:rPr>
              <a:t>Natural Gas Customers</a:t>
            </a:r>
          </a:p>
        </p:txBody>
      </p:sp>
      <p:pic>
        <p:nvPicPr>
          <p:cNvPr id="29" name="Picture 28">
            <a:extLst>
              <a:ext uri="{FF2B5EF4-FFF2-40B4-BE49-F238E27FC236}">
                <a16:creationId xmlns:a16="http://schemas.microsoft.com/office/drawing/2014/main" id="{7F8392A1-2CF6-40F2-8470-734A10E5DB8A}"/>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2495233" y="3797520"/>
            <a:ext cx="222176" cy="222176"/>
          </a:xfrm>
          <a:prstGeom prst="rect">
            <a:avLst/>
          </a:prstGeom>
        </p:spPr>
      </p:pic>
      <p:sp>
        <p:nvSpPr>
          <p:cNvPr id="30" name="TextBox 29">
            <a:extLst>
              <a:ext uri="{FF2B5EF4-FFF2-40B4-BE49-F238E27FC236}">
                <a16:creationId xmlns:a16="http://schemas.microsoft.com/office/drawing/2014/main" id="{3D4B6553-0D47-4E64-982B-A4D5B865CD15}"/>
              </a:ext>
            </a:extLst>
          </p:cNvPr>
          <p:cNvSpPr txBox="1"/>
          <p:nvPr/>
        </p:nvSpPr>
        <p:spPr>
          <a:xfrm>
            <a:off x="1694185" y="3807069"/>
            <a:ext cx="840279" cy="289823"/>
          </a:xfrm>
          <a:prstGeom prst="rect">
            <a:avLst/>
          </a:prstGeom>
          <a:noFill/>
        </p:spPr>
        <p:txBody>
          <a:bodyPr wrap="square" rtlCol="0">
            <a:spAutoFit/>
          </a:bodyPr>
          <a:lstStyle/>
          <a:p>
            <a:pPr algn="ctr" defTabSz="685783">
              <a:lnSpc>
                <a:spcPct val="95000"/>
              </a:lnSpc>
              <a:spcBef>
                <a:spcPts val="452"/>
              </a:spcBef>
            </a:pPr>
            <a:r>
              <a:rPr lang="en-US" sz="1351" dirty="0">
                <a:solidFill>
                  <a:prstClr val="white"/>
                </a:solidFill>
                <a:latin typeface="Franklin Gothic Demi"/>
              </a:rPr>
              <a:t>113,325</a:t>
            </a:r>
            <a:endParaRPr lang="en-US" sz="1200" dirty="0">
              <a:solidFill>
                <a:prstClr val="white"/>
              </a:solidFill>
              <a:latin typeface="Franklin Gothic Book"/>
            </a:endParaRPr>
          </a:p>
        </p:txBody>
      </p:sp>
      <p:sp>
        <p:nvSpPr>
          <p:cNvPr id="4" name="Rectangle 3">
            <a:extLst>
              <a:ext uri="{FF2B5EF4-FFF2-40B4-BE49-F238E27FC236}">
                <a16:creationId xmlns:a16="http://schemas.microsoft.com/office/drawing/2014/main" id="{1C825D46-EA05-411B-99C4-6B73F9C7C36B}"/>
              </a:ext>
            </a:extLst>
          </p:cNvPr>
          <p:cNvSpPr/>
          <p:nvPr/>
        </p:nvSpPr>
        <p:spPr>
          <a:xfrm>
            <a:off x="0" y="590909"/>
            <a:ext cx="6858000" cy="369332"/>
          </a:xfrm>
          <a:prstGeom prst="rect">
            <a:avLst/>
          </a:prstGeom>
          <a:solidFill>
            <a:schemeClr val="accent6"/>
          </a:solidFill>
        </p:spPr>
        <p:txBody>
          <a:bodyPr wrap="square">
            <a:spAutoFit/>
          </a:bodyPr>
          <a:lstStyle/>
          <a:p>
            <a:r>
              <a:rPr lang="en-US" dirty="0">
                <a:solidFill>
                  <a:srgbClr val="2372B9"/>
                </a:solidFill>
                <a:latin typeface="Franklin Gothic Demi"/>
              </a:rPr>
              <a:t>Constellation </a:t>
            </a:r>
            <a:endParaRPr lang="en-US" dirty="0"/>
          </a:p>
        </p:txBody>
      </p:sp>
    </p:spTree>
    <p:extLst>
      <p:ext uri="{BB962C8B-B14F-4D97-AF65-F5344CB8AC3E}">
        <p14:creationId xmlns:p14="http://schemas.microsoft.com/office/powerpoint/2010/main" val="23726258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82DF2-3444-43FB-97B4-61605801D0D8}"/>
              </a:ext>
            </a:extLst>
          </p:cNvPr>
          <p:cNvSpPr>
            <a:spLocks noGrp="1"/>
          </p:cNvSpPr>
          <p:nvPr>
            <p:ph type="title"/>
          </p:nvPr>
        </p:nvSpPr>
        <p:spPr/>
        <p:txBody>
          <a:bodyPr/>
          <a:lstStyle/>
          <a:p>
            <a:r>
              <a:rPr lang="en-US" dirty="0"/>
              <a:t>My Role</a:t>
            </a:r>
          </a:p>
        </p:txBody>
      </p:sp>
      <p:sp>
        <p:nvSpPr>
          <p:cNvPr id="4" name="Footer Placeholder 3">
            <a:extLst>
              <a:ext uri="{FF2B5EF4-FFF2-40B4-BE49-F238E27FC236}">
                <a16:creationId xmlns:a16="http://schemas.microsoft.com/office/drawing/2014/main" id="{51A1BAD9-0A74-48A9-A440-CB93A6C3CF0F}"/>
              </a:ext>
            </a:extLst>
          </p:cNvPr>
          <p:cNvSpPr>
            <a:spLocks noGrp="1"/>
          </p:cNvSpPr>
          <p:nvPr>
            <p:ph type="ftr" sz="quarter" idx="11"/>
          </p:nvPr>
        </p:nvSpPr>
        <p:spPr/>
        <p:txBody>
          <a:bodyPr/>
          <a:lstStyle/>
          <a:p>
            <a:pPr defTabSz="685783">
              <a:defRPr/>
            </a:pPr>
            <a:r>
              <a:rPr lang="en-US" dirty="0">
                <a:solidFill>
                  <a:srgbClr val="2372B9"/>
                </a:solidFill>
              </a:rPr>
              <a:t>UB Exelon Presentation</a:t>
            </a:r>
          </a:p>
        </p:txBody>
      </p:sp>
      <p:sp>
        <p:nvSpPr>
          <p:cNvPr id="5" name="Slide Number Placeholder 4">
            <a:extLst>
              <a:ext uri="{FF2B5EF4-FFF2-40B4-BE49-F238E27FC236}">
                <a16:creationId xmlns:a16="http://schemas.microsoft.com/office/drawing/2014/main" id="{7BD3A5C1-B248-46D0-8754-F21C1069C513}"/>
              </a:ext>
            </a:extLst>
          </p:cNvPr>
          <p:cNvSpPr>
            <a:spLocks noGrp="1"/>
          </p:cNvSpPr>
          <p:nvPr>
            <p:ph type="sldNum" sz="quarter" idx="12"/>
          </p:nvPr>
        </p:nvSpPr>
        <p:spPr/>
        <p:txBody>
          <a:bodyPr/>
          <a:lstStyle/>
          <a:p>
            <a:pPr defTabSz="685783">
              <a:defRPr/>
            </a:pPr>
            <a:fld id="{2ED86176-D6A4-43D8-BE13-F18245AD9D39}" type="slidenum">
              <a:rPr lang="en-US">
                <a:solidFill>
                  <a:srgbClr val="2372B9"/>
                </a:solidFill>
                <a:latin typeface="Franklin Gothic Book"/>
              </a:rPr>
              <a:pPr defTabSz="685783">
                <a:defRPr/>
              </a:pPr>
              <a:t>5</a:t>
            </a:fld>
            <a:endParaRPr lang="en-US">
              <a:solidFill>
                <a:srgbClr val="2372B9"/>
              </a:solidFill>
              <a:latin typeface="Franklin Gothic Book"/>
            </a:endParaRPr>
          </a:p>
        </p:txBody>
      </p:sp>
      <p:pic>
        <p:nvPicPr>
          <p:cNvPr id="12" name="Picture 11">
            <a:extLst>
              <a:ext uri="{FF2B5EF4-FFF2-40B4-BE49-F238E27FC236}">
                <a16:creationId xmlns:a16="http://schemas.microsoft.com/office/drawing/2014/main" id="{C6909CF5-479A-4F5D-A91F-B5839EB6C4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4161" y="693664"/>
            <a:ext cx="1334327" cy="1970483"/>
          </a:xfrm>
          <a:prstGeom prst="rect">
            <a:avLst/>
          </a:prstGeom>
          <a:ln>
            <a:noFill/>
          </a:ln>
          <a:effectLst>
            <a:outerShdw blurRad="292100" dist="139700" dir="2700000" algn="tl" rotWithShape="0">
              <a:srgbClr val="333333">
                <a:alpha val="65000"/>
              </a:srgbClr>
            </a:outerShdw>
          </a:effectLst>
        </p:spPr>
      </p:pic>
      <p:sp>
        <p:nvSpPr>
          <p:cNvPr id="6" name="Rectangle: Rounded Corners 5">
            <a:extLst>
              <a:ext uri="{FF2B5EF4-FFF2-40B4-BE49-F238E27FC236}">
                <a16:creationId xmlns:a16="http://schemas.microsoft.com/office/drawing/2014/main" id="{A9EB3D73-5290-4145-B926-989C98FF5423}"/>
              </a:ext>
            </a:extLst>
          </p:cNvPr>
          <p:cNvSpPr/>
          <p:nvPr/>
        </p:nvSpPr>
        <p:spPr>
          <a:xfrm>
            <a:off x="272654" y="2811304"/>
            <a:ext cx="2736221" cy="2039876"/>
          </a:xfrm>
          <a:prstGeom prst="roundRect">
            <a:avLst/>
          </a:prstGeom>
          <a:solidFill>
            <a:schemeClr val="accent6">
              <a:lumMod val="75000"/>
            </a:schemeClr>
          </a:solidFill>
        </p:spPr>
        <p:txBody>
          <a:bodyPr rot="0" spcFirstLastPara="0" vertOverflow="overflow" horzOverflow="overflow" vert="horz" wrap="square" lIns="68580" tIns="34292" rIns="68580" bIns="34292" numCol="1" spcCol="0" rtlCol="0" fromWordArt="0" anchor="ctr" anchorCtr="0" forceAA="0" compatLnSpc="1">
            <a:prstTxWarp prst="textNoShape">
              <a:avLst/>
            </a:prstTxWarp>
            <a:noAutofit/>
          </a:bodyPr>
          <a:lstStyle/>
          <a:p>
            <a:pPr defTabSz="685783">
              <a:lnSpc>
                <a:spcPct val="95000"/>
              </a:lnSpc>
              <a:spcBef>
                <a:spcPts val="452"/>
              </a:spcBef>
            </a:pPr>
            <a:endParaRPr lang="en-US" sz="1200" dirty="0">
              <a:solidFill>
                <a:prstClr val="white"/>
              </a:solidFill>
              <a:latin typeface="Franklin Gothic Demi"/>
            </a:endParaRPr>
          </a:p>
          <a:p>
            <a:pPr defTabSz="685783">
              <a:lnSpc>
                <a:spcPct val="95000"/>
              </a:lnSpc>
              <a:spcBef>
                <a:spcPts val="452"/>
              </a:spcBef>
            </a:pPr>
            <a:r>
              <a:rPr lang="en-US" sz="1200" dirty="0">
                <a:solidFill>
                  <a:prstClr val="white"/>
                </a:solidFill>
                <a:latin typeface="Franklin Gothic Demi"/>
              </a:rPr>
              <a:t>	What I do?</a:t>
            </a:r>
          </a:p>
          <a:p>
            <a:pPr marL="100000" indent="-214308" defTabSz="685783">
              <a:lnSpc>
                <a:spcPct val="95000"/>
              </a:lnSpc>
              <a:spcBef>
                <a:spcPts val="452"/>
              </a:spcBef>
              <a:buFont typeface="Arial" panose="020B0604020202020204" pitchFamily="34" charset="0"/>
              <a:buChar char="•"/>
            </a:pPr>
            <a:r>
              <a:rPr lang="en-US" sz="1200" dirty="0">
                <a:solidFill>
                  <a:prstClr val="white"/>
                </a:solidFill>
                <a:latin typeface="Franklin Gothic Demi"/>
              </a:rPr>
              <a:t>Culture Agenda</a:t>
            </a:r>
          </a:p>
          <a:p>
            <a:pPr marL="100000" indent="-214308" defTabSz="685783">
              <a:lnSpc>
                <a:spcPct val="95000"/>
              </a:lnSpc>
              <a:spcBef>
                <a:spcPts val="452"/>
              </a:spcBef>
              <a:buFont typeface="Arial" panose="020B0604020202020204" pitchFamily="34" charset="0"/>
              <a:buChar char="•"/>
            </a:pPr>
            <a:r>
              <a:rPr lang="en-US" sz="1200" dirty="0">
                <a:solidFill>
                  <a:prstClr val="white"/>
                </a:solidFill>
                <a:latin typeface="Franklin Gothic Demi"/>
              </a:rPr>
              <a:t>Leadership Development</a:t>
            </a:r>
          </a:p>
          <a:p>
            <a:pPr marL="100000" indent="-214308" defTabSz="685783">
              <a:lnSpc>
                <a:spcPct val="95000"/>
              </a:lnSpc>
              <a:spcBef>
                <a:spcPts val="452"/>
              </a:spcBef>
              <a:buFont typeface="Arial" panose="020B0604020202020204" pitchFamily="34" charset="0"/>
              <a:buChar char="•"/>
            </a:pPr>
            <a:r>
              <a:rPr lang="en-US" sz="1200" dirty="0">
                <a:solidFill>
                  <a:prstClr val="white"/>
                </a:solidFill>
                <a:latin typeface="Franklin Gothic Demi"/>
              </a:rPr>
              <a:t>Employee Development</a:t>
            </a:r>
          </a:p>
          <a:p>
            <a:pPr marL="100000" indent="-214308" defTabSz="685783">
              <a:lnSpc>
                <a:spcPct val="95000"/>
              </a:lnSpc>
              <a:spcBef>
                <a:spcPts val="452"/>
              </a:spcBef>
              <a:buFont typeface="Arial" panose="020B0604020202020204" pitchFamily="34" charset="0"/>
              <a:buChar char="•"/>
            </a:pPr>
            <a:r>
              <a:rPr lang="en-US" sz="1200" dirty="0">
                <a:solidFill>
                  <a:prstClr val="white"/>
                </a:solidFill>
                <a:latin typeface="Franklin Gothic Demi"/>
              </a:rPr>
              <a:t>Survey Development </a:t>
            </a:r>
          </a:p>
          <a:p>
            <a:pPr marL="100000" indent="-214308" defTabSz="685783">
              <a:lnSpc>
                <a:spcPct val="95000"/>
              </a:lnSpc>
              <a:spcBef>
                <a:spcPts val="452"/>
              </a:spcBef>
              <a:buFont typeface="Arial" panose="020B0604020202020204" pitchFamily="34" charset="0"/>
              <a:buChar char="•"/>
            </a:pPr>
            <a:r>
              <a:rPr lang="en-US" sz="1200" dirty="0">
                <a:solidFill>
                  <a:prstClr val="white"/>
                </a:solidFill>
                <a:latin typeface="Franklin Gothic Demi"/>
              </a:rPr>
              <a:t>Onboarding</a:t>
            </a:r>
          </a:p>
          <a:p>
            <a:pPr marL="100000" indent="-214308" defTabSz="685783">
              <a:lnSpc>
                <a:spcPct val="95000"/>
              </a:lnSpc>
              <a:spcBef>
                <a:spcPts val="452"/>
              </a:spcBef>
              <a:buFont typeface="Arial" panose="020B0604020202020204" pitchFamily="34" charset="0"/>
              <a:buChar char="•"/>
            </a:pPr>
            <a:r>
              <a:rPr lang="en-US" sz="1200" dirty="0">
                <a:solidFill>
                  <a:prstClr val="white"/>
                </a:solidFill>
                <a:latin typeface="Franklin Gothic Demi"/>
              </a:rPr>
              <a:t>Employee Engagement</a:t>
            </a:r>
          </a:p>
          <a:p>
            <a:pPr marL="100000" indent="-214308" defTabSz="685783">
              <a:lnSpc>
                <a:spcPct val="95000"/>
              </a:lnSpc>
              <a:spcBef>
                <a:spcPts val="452"/>
              </a:spcBef>
              <a:buFont typeface="Arial" panose="020B0604020202020204" pitchFamily="34" charset="0"/>
              <a:buChar char="•"/>
            </a:pPr>
            <a:r>
              <a:rPr lang="en-US" sz="1200" dirty="0">
                <a:solidFill>
                  <a:prstClr val="white"/>
                </a:solidFill>
                <a:latin typeface="Franklin Gothic Demi"/>
              </a:rPr>
              <a:t>Talent Insights &amp; Analytics </a:t>
            </a:r>
          </a:p>
          <a:p>
            <a:pPr marL="342893" lvl="1" defTabSz="685783">
              <a:lnSpc>
                <a:spcPct val="95000"/>
              </a:lnSpc>
              <a:spcBef>
                <a:spcPts val="452"/>
              </a:spcBef>
            </a:pPr>
            <a:endParaRPr lang="en-US" sz="1200" dirty="0">
              <a:solidFill>
                <a:srgbClr val="000000"/>
              </a:solidFill>
              <a:latin typeface="Franklin Gothic Book"/>
            </a:endParaRPr>
          </a:p>
        </p:txBody>
      </p:sp>
      <p:pic>
        <p:nvPicPr>
          <p:cNvPr id="10" name="Picture 9" descr="A person wearing a suit and tie&#10;&#10;Description automatically generated">
            <a:extLst>
              <a:ext uri="{FF2B5EF4-FFF2-40B4-BE49-F238E27FC236}">
                <a16:creationId xmlns:a16="http://schemas.microsoft.com/office/drawing/2014/main" id="{CB2C2BA2-0A5C-4019-B03C-814D99943B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55107" y="2936138"/>
            <a:ext cx="2292907" cy="1719680"/>
          </a:xfrm>
          <a:prstGeom prst="rect">
            <a:avLst/>
          </a:prstGeom>
        </p:spPr>
      </p:pic>
      <p:sp>
        <p:nvSpPr>
          <p:cNvPr id="13" name="Rectangle: Rounded Corners 12">
            <a:extLst>
              <a:ext uri="{FF2B5EF4-FFF2-40B4-BE49-F238E27FC236}">
                <a16:creationId xmlns:a16="http://schemas.microsoft.com/office/drawing/2014/main" id="{ECFB4A4C-24CA-4A98-B31C-0355EAD9C26D}"/>
              </a:ext>
            </a:extLst>
          </p:cNvPr>
          <p:cNvSpPr/>
          <p:nvPr/>
        </p:nvSpPr>
        <p:spPr>
          <a:xfrm>
            <a:off x="3849127" y="658062"/>
            <a:ext cx="2736221" cy="2166521"/>
          </a:xfrm>
          <a:prstGeom prst="roundRect">
            <a:avLst/>
          </a:prstGeom>
          <a:solidFill>
            <a:schemeClr val="accent3"/>
          </a:solidFill>
        </p:spPr>
        <p:txBody>
          <a:bodyPr rot="0" spcFirstLastPara="0" vertOverflow="overflow" horzOverflow="overflow" vert="horz" wrap="square" lIns="68580" tIns="34292" rIns="68580" bIns="34292" numCol="1" spcCol="0" rtlCol="0" fromWordArt="0" anchor="ctr" anchorCtr="0" forceAA="0" compatLnSpc="1">
            <a:prstTxWarp prst="textNoShape">
              <a:avLst/>
            </a:prstTxWarp>
            <a:noAutofit/>
          </a:bodyPr>
          <a:lstStyle/>
          <a:p>
            <a:pPr algn="ctr" defTabSz="685783">
              <a:lnSpc>
                <a:spcPct val="95000"/>
              </a:lnSpc>
              <a:spcBef>
                <a:spcPts val="452"/>
              </a:spcBef>
            </a:pPr>
            <a:r>
              <a:rPr lang="en-US" sz="1200" dirty="0">
                <a:solidFill>
                  <a:schemeClr val="bg1"/>
                </a:solidFill>
                <a:latin typeface="Franklin Gothic Demi"/>
              </a:rPr>
              <a:t>Most Impactful Classes</a:t>
            </a:r>
          </a:p>
          <a:p>
            <a:pPr marL="171450" indent="-171450" defTabSz="685783">
              <a:lnSpc>
                <a:spcPct val="95000"/>
              </a:lnSpc>
              <a:spcBef>
                <a:spcPts val="452"/>
              </a:spcBef>
              <a:buFont typeface="Arial" panose="020B0604020202020204" pitchFamily="34" charset="0"/>
              <a:buChar char="•"/>
            </a:pPr>
            <a:r>
              <a:rPr lang="en-US" sz="1200" dirty="0">
                <a:solidFill>
                  <a:schemeClr val="bg1"/>
                </a:solidFill>
                <a:latin typeface="Franklin Gothic Demi"/>
              </a:rPr>
              <a:t>Motivation, Satisfaction, and Leadership</a:t>
            </a:r>
          </a:p>
          <a:p>
            <a:pPr marL="171450" indent="-171450" defTabSz="685783">
              <a:lnSpc>
                <a:spcPct val="95000"/>
              </a:lnSpc>
              <a:spcBef>
                <a:spcPts val="452"/>
              </a:spcBef>
              <a:buFont typeface="Arial" panose="020B0604020202020204" pitchFamily="34" charset="0"/>
              <a:buChar char="•"/>
            </a:pPr>
            <a:r>
              <a:rPr lang="en-US" sz="1200" dirty="0">
                <a:solidFill>
                  <a:schemeClr val="bg1"/>
                </a:solidFill>
                <a:latin typeface="Franklin Gothic Demi"/>
              </a:rPr>
              <a:t>Personnel Assessment/Psychology</a:t>
            </a:r>
          </a:p>
          <a:p>
            <a:pPr marL="100000" indent="-214308" defTabSz="685783">
              <a:lnSpc>
                <a:spcPct val="95000"/>
              </a:lnSpc>
              <a:spcBef>
                <a:spcPts val="452"/>
              </a:spcBef>
              <a:buFont typeface="Arial" panose="020B0604020202020204" pitchFamily="34" charset="0"/>
              <a:buChar char="•"/>
            </a:pPr>
            <a:r>
              <a:rPr lang="en-US" sz="1200" dirty="0">
                <a:solidFill>
                  <a:schemeClr val="bg1"/>
                </a:solidFill>
                <a:latin typeface="Franklin Gothic Demi"/>
              </a:rPr>
              <a:t>Occupational Health &amp; Stress</a:t>
            </a:r>
          </a:p>
          <a:p>
            <a:pPr marL="100000" indent="-214308" defTabSz="685783">
              <a:lnSpc>
                <a:spcPct val="95000"/>
              </a:lnSpc>
              <a:spcBef>
                <a:spcPts val="452"/>
              </a:spcBef>
              <a:buFont typeface="Arial" panose="020B0604020202020204" pitchFamily="34" charset="0"/>
              <a:buChar char="•"/>
            </a:pPr>
            <a:r>
              <a:rPr lang="en-US" sz="1200" dirty="0">
                <a:solidFill>
                  <a:schemeClr val="bg1"/>
                </a:solidFill>
                <a:latin typeface="Franklin Gothic Demi"/>
              </a:rPr>
              <a:t>Multivariate Statistics</a:t>
            </a:r>
          </a:p>
          <a:p>
            <a:pPr marL="100000" indent="-214308" defTabSz="685783">
              <a:lnSpc>
                <a:spcPct val="95000"/>
              </a:lnSpc>
              <a:spcBef>
                <a:spcPts val="452"/>
              </a:spcBef>
              <a:buFont typeface="Arial" panose="020B0604020202020204" pitchFamily="34" charset="0"/>
              <a:buChar char="•"/>
            </a:pPr>
            <a:r>
              <a:rPr lang="en-US" sz="1200" dirty="0">
                <a:solidFill>
                  <a:schemeClr val="bg1"/>
                </a:solidFill>
                <a:latin typeface="Franklin Gothic Demi"/>
              </a:rPr>
              <a:t>Employment Law</a:t>
            </a:r>
          </a:p>
        </p:txBody>
      </p:sp>
      <p:sp>
        <p:nvSpPr>
          <p:cNvPr id="14" name="Rectangle 13">
            <a:extLst>
              <a:ext uri="{FF2B5EF4-FFF2-40B4-BE49-F238E27FC236}">
                <a16:creationId xmlns:a16="http://schemas.microsoft.com/office/drawing/2014/main" id="{1AEA476A-93A2-463A-9D28-5E9E56222F04}"/>
              </a:ext>
            </a:extLst>
          </p:cNvPr>
          <p:cNvSpPr/>
          <p:nvPr/>
        </p:nvSpPr>
        <p:spPr>
          <a:xfrm>
            <a:off x="625428" y="2291428"/>
            <a:ext cx="1985693" cy="3989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2" rIns="68580" bIns="34292" numCol="1" spcCol="0" rtlCol="0" fromWordArt="0" anchor="ctr" anchorCtr="0" forceAA="0" compatLnSpc="1">
            <a:prstTxWarp prst="textNoShape">
              <a:avLst/>
            </a:prstTxWarp>
            <a:noAutofit/>
          </a:bodyPr>
          <a:lstStyle/>
          <a:p>
            <a:pPr algn="ctr" defTabSz="685783"/>
            <a:r>
              <a:rPr lang="en-US" sz="1051" dirty="0">
                <a:solidFill>
                  <a:prstClr val="white"/>
                </a:solidFill>
                <a:latin typeface="Franklin Gothic Book"/>
              </a:rPr>
              <a:t>Tyler Salley </a:t>
            </a:r>
          </a:p>
          <a:p>
            <a:pPr algn="ctr" defTabSz="685783"/>
            <a:r>
              <a:rPr lang="en-US" sz="788" dirty="0">
                <a:solidFill>
                  <a:prstClr val="white"/>
                </a:solidFill>
                <a:latin typeface="Franklin Gothic Book"/>
              </a:rPr>
              <a:t>Strategist, Talent Management &amp; Org. Development </a:t>
            </a:r>
          </a:p>
        </p:txBody>
      </p:sp>
    </p:spTree>
    <p:extLst>
      <p:ext uri="{BB962C8B-B14F-4D97-AF65-F5344CB8AC3E}">
        <p14:creationId xmlns:p14="http://schemas.microsoft.com/office/powerpoint/2010/main" val="22192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82DF2-3444-43FB-97B4-61605801D0D8}"/>
              </a:ext>
            </a:extLst>
          </p:cNvPr>
          <p:cNvSpPr>
            <a:spLocks noGrp="1"/>
          </p:cNvSpPr>
          <p:nvPr>
            <p:ph type="title"/>
          </p:nvPr>
        </p:nvSpPr>
        <p:spPr/>
        <p:txBody>
          <a:bodyPr/>
          <a:lstStyle/>
          <a:p>
            <a:r>
              <a:rPr lang="en-US" dirty="0"/>
              <a:t>Ty’s Tips</a:t>
            </a:r>
          </a:p>
        </p:txBody>
      </p:sp>
      <p:sp>
        <p:nvSpPr>
          <p:cNvPr id="5" name="Slide Number Placeholder 4">
            <a:extLst>
              <a:ext uri="{FF2B5EF4-FFF2-40B4-BE49-F238E27FC236}">
                <a16:creationId xmlns:a16="http://schemas.microsoft.com/office/drawing/2014/main" id="{7BD3A5C1-B248-46D0-8754-F21C1069C513}"/>
              </a:ext>
            </a:extLst>
          </p:cNvPr>
          <p:cNvSpPr>
            <a:spLocks noGrp="1"/>
          </p:cNvSpPr>
          <p:nvPr>
            <p:ph type="sldNum" sz="quarter" idx="12"/>
          </p:nvPr>
        </p:nvSpPr>
        <p:spPr/>
        <p:txBody>
          <a:bodyPr/>
          <a:lstStyle/>
          <a:p>
            <a:pPr defTabSz="685783">
              <a:defRPr/>
            </a:pPr>
            <a:r>
              <a:rPr lang="en-US" dirty="0">
                <a:solidFill>
                  <a:srgbClr val="2372B9"/>
                </a:solidFill>
                <a:latin typeface="Franklin Gothic Book"/>
              </a:rPr>
              <a:t>6</a:t>
            </a:r>
          </a:p>
        </p:txBody>
      </p:sp>
      <p:sp>
        <p:nvSpPr>
          <p:cNvPr id="8" name="Rectangle 7">
            <a:extLst>
              <a:ext uri="{FF2B5EF4-FFF2-40B4-BE49-F238E27FC236}">
                <a16:creationId xmlns:a16="http://schemas.microsoft.com/office/drawing/2014/main" id="{CC051D42-163B-4870-BCB1-860F95B9B0F6}"/>
              </a:ext>
            </a:extLst>
          </p:cNvPr>
          <p:cNvSpPr/>
          <p:nvPr/>
        </p:nvSpPr>
        <p:spPr>
          <a:xfrm>
            <a:off x="1112928" y="993191"/>
            <a:ext cx="1832370" cy="355482"/>
          </a:xfrm>
          <a:prstGeom prst="rect">
            <a:avLst/>
          </a:prstGeom>
        </p:spPr>
        <p:txBody>
          <a:bodyPr wrap="square">
            <a:spAutoFit/>
          </a:bodyPr>
          <a:lstStyle/>
          <a:p>
            <a:pPr defTabSz="685783">
              <a:lnSpc>
                <a:spcPct val="95000"/>
              </a:lnSpc>
              <a:spcBef>
                <a:spcPts val="452"/>
              </a:spcBef>
            </a:pPr>
            <a:r>
              <a:rPr lang="en-US" dirty="0">
                <a:latin typeface="Franklin Gothic Demi"/>
              </a:rPr>
              <a:t>Always network! </a:t>
            </a:r>
          </a:p>
        </p:txBody>
      </p:sp>
      <p:sp>
        <p:nvSpPr>
          <p:cNvPr id="10" name="Rectangle 9">
            <a:extLst>
              <a:ext uri="{FF2B5EF4-FFF2-40B4-BE49-F238E27FC236}">
                <a16:creationId xmlns:a16="http://schemas.microsoft.com/office/drawing/2014/main" id="{248B8D52-D3C2-48CB-A711-55027E69B9C0}"/>
              </a:ext>
            </a:extLst>
          </p:cNvPr>
          <p:cNvSpPr/>
          <p:nvPr/>
        </p:nvSpPr>
        <p:spPr>
          <a:xfrm>
            <a:off x="3429000" y="992215"/>
            <a:ext cx="2419350" cy="355482"/>
          </a:xfrm>
          <a:prstGeom prst="rect">
            <a:avLst/>
          </a:prstGeom>
        </p:spPr>
        <p:txBody>
          <a:bodyPr wrap="square">
            <a:spAutoFit/>
          </a:bodyPr>
          <a:lstStyle/>
          <a:p>
            <a:pPr defTabSz="685783">
              <a:lnSpc>
                <a:spcPct val="95000"/>
              </a:lnSpc>
              <a:spcBef>
                <a:spcPts val="452"/>
              </a:spcBef>
            </a:pPr>
            <a:r>
              <a:rPr lang="en-US" dirty="0">
                <a:latin typeface="Franklin Gothic Demi"/>
              </a:rPr>
              <a:t>Professional Portfolio</a:t>
            </a:r>
          </a:p>
        </p:txBody>
      </p:sp>
      <p:sp>
        <p:nvSpPr>
          <p:cNvPr id="11" name="Rectangle 10">
            <a:extLst>
              <a:ext uri="{FF2B5EF4-FFF2-40B4-BE49-F238E27FC236}">
                <a16:creationId xmlns:a16="http://schemas.microsoft.com/office/drawing/2014/main" id="{4C26153E-A6D4-4A93-A745-9B03101D9F75}"/>
              </a:ext>
            </a:extLst>
          </p:cNvPr>
          <p:cNvSpPr/>
          <p:nvPr/>
        </p:nvSpPr>
        <p:spPr>
          <a:xfrm>
            <a:off x="1112928" y="2937901"/>
            <a:ext cx="2105025" cy="355482"/>
          </a:xfrm>
          <a:prstGeom prst="rect">
            <a:avLst/>
          </a:prstGeom>
        </p:spPr>
        <p:txBody>
          <a:bodyPr wrap="square">
            <a:spAutoFit/>
          </a:bodyPr>
          <a:lstStyle/>
          <a:p>
            <a:pPr defTabSz="685783">
              <a:lnSpc>
                <a:spcPct val="95000"/>
              </a:lnSpc>
              <a:spcBef>
                <a:spcPts val="452"/>
              </a:spcBef>
            </a:pPr>
            <a:r>
              <a:rPr lang="en-US" dirty="0">
                <a:latin typeface="Franklin Gothic Demi"/>
              </a:rPr>
              <a:t>Save EVERYTHING</a:t>
            </a:r>
          </a:p>
        </p:txBody>
      </p:sp>
      <p:sp>
        <p:nvSpPr>
          <p:cNvPr id="13" name="Rectangle 12">
            <a:extLst>
              <a:ext uri="{FF2B5EF4-FFF2-40B4-BE49-F238E27FC236}">
                <a16:creationId xmlns:a16="http://schemas.microsoft.com/office/drawing/2014/main" id="{CA864225-32A0-4D20-864A-1CC2DE5567D5}"/>
              </a:ext>
            </a:extLst>
          </p:cNvPr>
          <p:cNvSpPr/>
          <p:nvPr/>
        </p:nvSpPr>
        <p:spPr>
          <a:xfrm>
            <a:off x="3591898" y="2937901"/>
            <a:ext cx="2256452" cy="355482"/>
          </a:xfrm>
          <a:prstGeom prst="rect">
            <a:avLst/>
          </a:prstGeom>
        </p:spPr>
        <p:txBody>
          <a:bodyPr wrap="none">
            <a:spAutoFit/>
          </a:bodyPr>
          <a:lstStyle/>
          <a:p>
            <a:pPr defTabSz="685783">
              <a:lnSpc>
                <a:spcPct val="95000"/>
              </a:lnSpc>
              <a:spcBef>
                <a:spcPts val="452"/>
              </a:spcBef>
            </a:pPr>
            <a:r>
              <a:rPr lang="en-US" dirty="0">
                <a:latin typeface="Franklin Gothic Demi"/>
              </a:rPr>
              <a:t>Know your strengths</a:t>
            </a:r>
          </a:p>
        </p:txBody>
      </p:sp>
      <p:pic>
        <p:nvPicPr>
          <p:cNvPr id="15" name="Graphic 14" descr="Social network">
            <a:extLst>
              <a:ext uri="{FF2B5EF4-FFF2-40B4-BE49-F238E27FC236}">
                <a16:creationId xmlns:a16="http://schemas.microsoft.com/office/drawing/2014/main" id="{DCBBE2F1-3DBC-4175-8D18-094D21061C8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06138" y="1291943"/>
            <a:ext cx="1245950" cy="1245950"/>
          </a:xfrm>
          <a:prstGeom prst="rect">
            <a:avLst/>
          </a:prstGeom>
        </p:spPr>
      </p:pic>
      <p:pic>
        <p:nvPicPr>
          <p:cNvPr id="18" name="Graphic 17" descr="Document">
            <a:extLst>
              <a:ext uri="{FF2B5EF4-FFF2-40B4-BE49-F238E27FC236}">
                <a16:creationId xmlns:a16="http://schemas.microsoft.com/office/drawing/2014/main" id="{99B44BB4-08F6-496A-BFB8-F48BDCDA06F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67489" y="1410000"/>
            <a:ext cx="914400" cy="914400"/>
          </a:xfrm>
          <a:prstGeom prst="rect">
            <a:avLst/>
          </a:prstGeom>
        </p:spPr>
      </p:pic>
      <p:pic>
        <p:nvPicPr>
          <p:cNvPr id="20" name="Graphic 19" descr="Books on shelf">
            <a:extLst>
              <a:ext uri="{FF2B5EF4-FFF2-40B4-BE49-F238E27FC236}">
                <a16:creationId xmlns:a16="http://schemas.microsoft.com/office/drawing/2014/main" id="{21C9D829-AC8E-41C5-B0D8-D3061538832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71913" y="3446864"/>
            <a:ext cx="914400" cy="914400"/>
          </a:xfrm>
          <a:prstGeom prst="rect">
            <a:avLst/>
          </a:prstGeom>
        </p:spPr>
      </p:pic>
      <p:pic>
        <p:nvPicPr>
          <p:cNvPr id="22" name="Graphic 21" descr="Muscular arm">
            <a:extLst>
              <a:ext uri="{FF2B5EF4-FFF2-40B4-BE49-F238E27FC236}">
                <a16:creationId xmlns:a16="http://schemas.microsoft.com/office/drawing/2014/main" id="{6E93BDC3-D165-4192-B55E-FACAB0AF443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81475" y="3404075"/>
            <a:ext cx="914400" cy="914400"/>
          </a:xfrm>
          <a:prstGeom prst="rect">
            <a:avLst/>
          </a:prstGeom>
        </p:spPr>
      </p:pic>
      <p:sp>
        <p:nvSpPr>
          <p:cNvPr id="24" name="Footer Placeholder 3">
            <a:extLst>
              <a:ext uri="{FF2B5EF4-FFF2-40B4-BE49-F238E27FC236}">
                <a16:creationId xmlns:a16="http://schemas.microsoft.com/office/drawing/2014/main" id="{9E24B417-4A71-492F-AE8B-11D491C73E17}"/>
              </a:ext>
            </a:extLst>
          </p:cNvPr>
          <p:cNvSpPr>
            <a:spLocks noGrp="1"/>
          </p:cNvSpPr>
          <p:nvPr>
            <p:ph type="ftr" sz="quarter" idx="11"/>
          </p:nvPr>
        </p:nvSpPr>
        <p:spPr>
          <a:xfrm>
            <a:off x="553064" y="4968451"/>
            <a:ext cx="4947624" cy="119495"/>
          </a:xfrm>
        </p:spPr>
        <p:txBody>
          <a:bodyPr/>
          <a:lstStyle/>
          <a:p>
            <a:pPr defTabSz="685783">
              <a:defRPr/>
            </a:pPr>
            <a:r>
              <a:rPr lang="en-US" dirty="0">
                <a:solidFill>
                  <a:srgbClr val="2372B9"/>
                </a:solidFill>
              </a:rPr>
              <a:t>UB Exelon Presentation</a:t>
            </a:r>
          </a:p>
        </p:txBody>
      </p:sp>
    </p:spTree>
    <p:extLst>
      <p:ext uri="{BB962C8B-B14F-4D97-AF65-F5344CB8AC3E}">
        <p14:creationId xmlns:p14="http://schemas.microsoft.com/office/powerpoint/2010/main" val="4155799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82DF2-3444-43FB-97B4-61605801D0D8}"/>
              </a:ext>
            </a:extLst>
          </p:cNvPr>
          <p:cNvSpPr>
            <a:spLocks noGrp="1"/>
          </p:cNvSpPr>
          <p:nvPr>
            <p:ph type="title"/>
          </p:nvPr>
        </p:nvSpPr>
        <p:spPr/>
        <p:txBody>
          <a:bodyPr/>
          <a:lstStyle/>
          <a:p>
            <a:r>
              <a:rPr lang="en-US" dirty="0"/>
              <a:t>Questions</a:t>
            </a:r>
          </a:p>
        </p:txBody>
      </p:sp>
      <p:sp>
        <p:nvSpPr>
          <p:cNvPr id="5" name="Slide Number Placeholder 4">
            <a:extLst>
              <a:ext uri="{FF2B5EF4-FFF2-40B4-BE49-F238E27FC236}">
                <a16:creationId xmlns:a16="http://schemas.microsoft.com/office/drawing/2014/main" id="{7BD3A5C1-B248-46D0-8754-F21C1069C513}"/>
              </a:ext>
            </a:extLst>
          </p:cNvPr>
          <p:cNvSpPr>
            <a:spLocks noGrp="1"/>
          </p:cNvSpPr>
          <p:nvPr>
            <p:ph type="sldNum" sz="quarter" idx="12"/>
          </p:nvPr>
        </p:nvSpPr>
        <p:spPr/>
        <p:txBody>
          <a:bodyPr/>
          <a:lstStyle/>
          <a:p>
            <a:pPr defTabSz="685783">
              <a:defRPr/>
            </a:pPr>
            <a:fld id="{2ED86176-D6A4-43D8-BE13-F18245AD9D39}" type="slidenum">
              <a:rPr lang="en-US">
                <a:solidFill>
                  <a:srgbClr val="2372B9"/>
                </a:solidFill>
                <a:latin typeface="Franklin Gothic Book"/>
              </a:rPr>
              <a:pPr defTabSz="685783">
                <a:defRPr/>
              </a:pPr>
              <a:t>7</a:t>
            </a:fld>
            <a:endParaRPr lang="en-US" dirty="0">
              <a:solidFill>
                <a:srgbClr val="2372B9"/>
              </a:solidFill>
              <a:latin typeface="Franklin Gothic Book"/>
            </a:endParaRPr>
          </a:p>
        </p:txBody>
      </p:sp>
      <p:pic>
        <p:nvPicPr>
          <p:cNvPr id="4098" name="Picture 2" descr="Image result for any questions?">
            <a:extLst>
              <a:ext uri="{FF2B5EF4-FFF2-40B4-BE49-F238E27FC236}">
                <a16:creationId xmlns:a16="http://schemas.microsoft.com/office/drawing/2014/main" id="{2EC75F15-F035-4464-BDBA-346410F3D3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2541" y="1466850"/>
            <a:ext cx="3932918" cy="2209800"/>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3">
            <a:extLst>
              <a:ext uri="{FF2B5EF4-FFF2-40B4-BE49-F238E27FC236}">
                <a16:creationId xmlns:a16="http://schemas.microsoft.com/office/drawing/2014/main" id="{041440B5-B6D1-4F04-A800-B11496D15A66}"/>
              </a:ext>
            </a:extLst>
          </p:cNvPr>
          <p:cNvSpPr>
            <a:spLocks noGrp="1"/>
          </p:cNvSpPr>
          <p:nvPr>
            <p:ph type="ftr" sz="quarter" idx="11"/>
          </p:nvPr>
        </p:nvSpPr>
        <p:spPr>
          <a:xfrm>
            <a:off x="553064" y="4968451"/>
            <a:ext cx="4947624" cy="119495"/>
          </a:xfrm>
        </p:spPr>
        <p:txBody>
          <a:bodyPr/>
          <a:lstStyle/>
          <a:p>
            <a:pPr defTabSz="685783">
              <a:defRPr/>
            </a:pPr>
            <a:r>
              <a:rPr lang="en-US" dirty="0">
                <a:solidFill>
                  <a:srgbClr val="2372B9"/>
                </a:solidFill>
              </a:rPr>
              <a:t>UB Exelon Presentation</a:t>
            </a:r>
          </a:p>
        </p:txBody>
      </p:sp>
    </p:spTree>
    <p:extLst>
      <p:ext uri="{BB962C8B-B14F-4D97-AF65-F5344CB8AC3E}">
        <p14:creationId xmlns:p14="http://schemas.microsoft.com/office/powerpoint/2010/main" val="233136893"/>
      </p:ext>
    </p:extLst>
  </p:cSld>
  <p:clrMapOvr>
    <a:masterClrMapping/>
  </p:clrMapOvr>
</p:sld>
</file>

<file path=ppt/theme/theme1.xml><?xml version="1.0" encoding="utf-8"?>
<a:theme xmlns:a="http://schemas.openxmlformats.org/drawingml/2006/main" name="Exelon Everyday Presentation Widescreen 16:9">
  <a:themeElements>
    <a:clrScheme name="Custom 9">
      <a:dk1>
        <a:srgbClr val="595959"/>
      </a:dk1>
      <a:lt1>
        <a:sysClr val="window" lastClr="FFFFFF"/>
      </a:lt1>
      <a:dk2>
        <a:srgbClr val="000000"/>
      </a:dk2>
      <a:lt2>
        <a:srgbClr val="A1ADB5"/>
      </a:lt2>
      <a:accent1>
        <a:srgbClr val="008D48"/>
      </a:accent1>
      <a:accent2>
        <a:srgbClr val="B9C53A"/>
      </a:accent2>
      <a:accent3>
        <a:srgbClr val="2372B9"/>
      </a:accent3>
      <a:accent4>
        <a:srgbClr val="81CFE7"/>
      </a:accent4>
      <a:accent5>
        <a:srgbClr val="F15323"/>
      </a:accent5>
      <a:accent6>
        <a:srgbClr val="F99B2F"/>
      </a:accent6>
      <a:hlink>
        <a:srgbClr val="0000FF"/>
      </a:hlink>
      <a:folHlink>
        <a:srgbClr val="800080"/>
      </a:folHlink>
    </a:clrScheme>
    <a:fontScheme name="Exelon">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bg1"/>
            </a:solidFill>
          </a:defRPr>
        </a:defPPr>
      </a:lst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5000"/>
          </a:lnSpc>
          <a:spcBef>
            <a:spcPts val="600"/>
          </a:spcBef>
          <a:defRPr sz="1200" dirty="0" err="1" smtClean="0"/>
        </a:defPPr>
      </a:lstStyle>
    </a:txDef>
  </a:objectDefaults>
  <a:extraClrSchemeLst/>
</a:theme>
</file>

<file path=ppt/theme/theme2.xml><?xml version="1.0" encoding="utf-8"?>
<a:theme xmlns:a="http://schemas.openxmlformats.org/drawingml/2006/main" name="Constellation Everyday Presentation">
  <a:themeElements>
    <a:clrScheme name="Custom 9">
      <a:dk1>
        <a:srgbClr val="595959"/>
      </a:dk1>
      <a:lt1>
        <a:sysClr val="window" lastClr="FFFFFF"/>
      </a:lt1>
      <a:dk2>
        <a:srgbClr val="000000"/>
      </a:dk2>
      <a:lt2>
        <a:srgbClr val="A1ADB5"/>
      </a:lt2>
      <a:accent1>
        <a:srgbClr val="008D48"/>
      </a:accent1>
      <a:accent2>
        <a:srgbClr val="B9C53A"/>
      </a:accent2>
      <a:accent3>
        <a:srgbClr val="2372B9"/>
      </a:accent3>
      <a:accent4>
        <a:srgbClr val="81CFE7"/>
      </a:accent4>
      <a:accent5>
        <a:srgbClr val="F15323"/>
      </a:accent5>
      <a:accent6>
        <a:srgbClr val="F99B2F"/>
      </a:accent6>
      <a:hlink>
        <a:srgbClr val="0000FF"/>
      </a:hlink>
      <a:folHlink>
        <a:srgbClr val="800080"/>
      </a:folHlink>
    </a:clrScheme>
    <a:fontScheme name="Exelon">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err="1" smtClean="0">
            <a:solidFill>
              <a:schemeClr val="bg1"/>
            </a:solidFill>
          </a:defRPr>
        </a:defPPr>
      </a:lst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5000"/>
          </a:lnSpc>
          <a:spcBef>
            <a:spcPts val="600"/>
          </a:spcBef>
          <a:defRPr sz="1200" dirty="0" err="1" smtClean="0"/>
        </a:defPPr>
      </a:lstStyle>
    </a:txDef>
  </a:objectDefaults>
  <a:extraClrSchemeLst/>
</a:theme>
</file>

<file path=ppt/theme/theme3.xml><?xml version="1.0" encoding="utf-8"?>
<a:theme xmlns:a="http://schemas.openxmlformats.org/drawingml/2006/main" name="CON_GreyPres_T06">
  <a:themeElements>
    <a:clrScheme name="Exelon">
      <a:dk1>
        <a:srgbClr val="6F7173"/>
      </a:dk1>
      <a:lt1>
        <a:sysClr val="window" lastClr="FFFFFF"/>
      </a:lt1>
      <a:dk2>
        <a:srgbClr val="000000"/>
      </a:dk2>
      <a:lt2>
        <a:srgbClr val="A1ADB5"/>
      </a:lt2>
      <a:accent1>
        <a:srgbClr val="008D48"/>
      </a:accent1>
      <a:accent2>
        <a:srgbClr val="B9C53A"/>
      </a:accent2>
      <a:accent3>
        <a:srgbClr val="2372B9"/>
      </a:accent3>
      <a:accent4>
        <a:srgbClr val="81CFE7"/>
      </a:accent4>
      <a:accent5>
        <a:srgbClr val="F15323"/>
      </a:accent5>
      <a:accent6>
        <a:srgbClr val="F99B2F"/>
      </a:accent6>
      <a:hlink>
        <a:srgbClr val="0000FF"/>
      </a:hlink>
      <a:folHlink>
        <a:srgbClr val="800080"/>
      </a:folHlink>
    </a:clrScheme>
    <a:fontScheme name="Exelon">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smtClean="0">
            <a:solidFill>
              <a:schemeClr val="bg1"/>
            </a:solidFill>
          </a:defRPr>
        </a:defPPr>
      </a:lstStyle>
    </a:spDef>
    <a:lnDef>
      <a:spPr>
        <a:ln w="1270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1200" dirty="0" err="1" smtClean="0"/>
        </a:defPPr>
      </a:lst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Exelon Everyday Presentation</Template>
  <TotalTime>168</TotalTime>
  <Words>612</Words>
  <Application>Microsoft Office PowerPoint</Application>
  <PresentationFormat>Custom</PresentationFormat>
  <Paragraphs>99</Paragraphs>
  <Slides>8</Slides>
  <Notes>7</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8</vt:i4>
      </vt:variant>
    </vt:vector>
  </HeadingPairs>
  <TitlesOfParts>
    <vt:vector size="15" baseType="lpstr">
      <vt:lpstr>Arial</vt:lpstr>
      <vt:lpstr>Calibri</vt:lpstr>
      <vt:lpstr>Franklin Gothic Book</vt:lpstr>
      <vt:lpstr>Franklin Gothic Demi</vt:lpstr>
      <vt:lpstr>Exelon Everyday Presentation Widescreen 16:9</vt:lpstr>
      <vt:lpstr>Constellation Everyday Presentation</vt:lpstr>
      <vt:lpstr>CON_GreyPres_T06</vt:lpstr>
      <vt:lpstr>Exelon Overview</vt:lpstr>
      <vt:lpstr>Professional Background</vt:lpstr>
      <vt:lpstr>What is Exelon</vt:lpstr>
      <vt:lpstr>What is Exelon</vt:lpstr>
      <vt:lpstr>PowerPoint Presentation</vt:lpstr>
      <vt:lpstr>My Role</vt:lpstr>
      <vt:lpstr>Ty’s Tips</vt:lpstr>
      <vt:lpstr>Questions</vt:lpstr>
    </vt:vector>
  </TitlesOfParts>
  <Company>Exelon Corp</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Kostecki, Kimberly:(BSC)</dc:creator>
  <cp:keywords>Exelon Corporation; Business Materials; PowerPoint Presentation; Internal; RGB;</cp:keywords>
  <dc:description>Exelon Corporation Everyday PowerPoint Template</dc:description>
  <cp:lastModifiedBy>Thomas Mitchell</cp:lastModifiedBy>
  <cp:revision>21</cp:revision>
  <cp:lastPrinted>2012-03-22T17:21:11Z</cp:lastPrinted>
  <dcterms:created xsi:type="dcterms:W3CDTF">2015-08-19T19:17:56Z</dcterms:created>
  <dcterms:modified xsi:type="dcterms:W3CDTF">2020-03-26T18:06:15Z</dcterms:modified>
  <cp:category>Business Materials</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ate completed">
    <vt:filetime>2012-05-01T04:00:00Z</vt:filetime>
  </property>
</Properties>
</file>