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3" r:id="rId1"/>
  </p:sldMasterIdLst>
  <p:notesMasterIdLst>
    <p:notesMasterId r:id="rId5"/>
  </p:notesMasterIdLst>
  <p:sldIdLst>
    <p:sldId id="494" r:id="rId2"/>
    <p:sldId id="496" r:id="rId3"/>
    <p:sldId id="49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12F"/>
    <a:srgbClr val="DE8C20"/>
    <a:srgbClr val="FE682B"/>
    <a:srgbClr val="BC4B1E"/>
    <a:srgbClr val="993F1A"/>
    <a:srgbClr val="FA672B"/>
    <a:srgbClr val="D45724"/>
    <a:srgbClr val="C5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napToObjects="1">
      <p:cViewPr>
        <p:scale>
          <a:sx n="78" d="100"/>
          <a:sy n="78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17C3D0E-BFEE-4342-91CB-84AC05014E03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7F76CBF-DF97-492E-B028-D8AADB65C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99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andard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191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9952DA-07F6-47AE-8900-5B1BEA08C6A3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EB4B0-3782-4338-B6A6-9DA3A82C0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rt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2305050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6797675" y="538163"/>
            <a:ext cx="180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68BA7-C4DE-4E0F-B7D8-6D0232CC3563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B2A60-1E06-43E5-9BF9-6DA8B4BAB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hort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4665663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A4F080-7935-4F0C-82AC-939ADC26B22D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057311-5113-44C0-BEA1-A81DDD492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1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6835775" y="2794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4665663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255">
            <a:off x="2865438" y="3182938"/>
            <a:ext cx="16970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85BB4-50CF-4D8E-BC35-F00355ACC22C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8D3B9A-6F70-4F3D-95D1-B8C784782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A38A7-EE2F-4CF7-89DE-8D3DC64B9663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87607-06E1-425C-A20D-5B5B0E317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1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rAv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2">
            <a:off x="7427913" y="2619375"/>
            <a:ext cx="1581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60">
            <a:off x="6338888" y="604838"/>
            <a:ext cx="16113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60">
            <a:off x="4891088" y="985838"/>
            <a:ext cx="16113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5A366C-10A0-43BB-93AC-346336239B67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CBB36-EBEA-4700-9F47-FC36B60F0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1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EB600F-F62E-448A-8E23-6B7D9009A462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B1DC65-FE10-49D8-87B6-C35FC076D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8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ical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562100"/>
            <a:ext cx="152400" cy="37338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DD364-E143-44E6-A66A-154C55594795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E55D7-6861-468B-9737-22DEB6483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4C330-EE3F-4F50-88A9-D3F65676A34F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8E5765-E4C5-453E-9ECB-A649E1952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572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660">
            <a:off x="5138738" y="600075"/>
            <a:ext cx="16097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76">
            <a:off x="2073275" y="555625"/>
            <a:ext cx="16097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ictureStamp-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90">
            <a:off x="3592513" y="936625"/>
            <a:ext cx="16097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DE2A6-83EE-4148-8F73-5F309CB5D197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1232C-73F9-4908-9EF0-5AA69C203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33528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D7842-BF47-4579-9A06-11449AD7B6E8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8A72A-F553-41B4-907F-FA924B2AB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B8A90-9FC4-4CB6-BD5C-A960C8CFAFD2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2056-7A5C-467B-BF5C-05ACAB444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3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524000"/>
            <a:ext cx="3733800" cy="15240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3F996-780B-4948-A99C-A4A64A8F3B17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ED03ED-B877-41A1-B9CA-92DDC868A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C276-DE5A-4849-8637-756A9D60AE01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432A-2FAA-49A6-925C-2988876A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7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81D0-64F0-4539-AE0D-442565069E28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4BB4-8731-4F00-9DF5-24787D15F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0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rtRu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2305050"/>
            <a:ext cx="2495550" cy="95250"/>
          </a:xfrm>
          <a:prstGeom prst="rect">
            <a:avLst/>
          </a:prstGeom>
          <a:noFill/>
          <a:ln>
            <a:noFill/>
          </a:ln>
          <a:effectLst>
            <a:outerShdw blurRad="25400" sx="100999" sy="100999" algn="c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DC73D-AA74-447A-BD03-79753B644B99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E0736-5A42-43D6-B053-29E7B8CAD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7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PageOverlay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9050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9500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22194344-C377-48CC-96DD-7EDE6E2EC9C9}" type="datetime1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538" y="6159500"/>
            <a:ext cx="10509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2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5C7D97D8-E223-4B30-B713-4B04500B3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398" r:id="rId7"/>
    <p:sldLayoutId id="2147484399" r:id="rId8"/>
    <p:sldLayoutId id="2147484406" r:id="rId9"/>
    <p:sldLayoutId id="2147484407" r:id="rId10"/>
    <p:sldLayoutId id="2147484408" r:id="rId11"/>
    <p:sldLayoutId id="2147484409" r:id="rId12"/>
    <p:sldLayoutId id="2147484410" r:id="rId13"/>
    <p:sldLayoutId id="2147484411" r:id="rId14"/>
    <p:sldLayoutId id="2147484412" r:id="rId15"/>
    <p:sldLayoutId id="21474844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716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288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860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Erasmus Mundus Work and Organizational Psychology</a:t>
            </a:r>
            <a:br>
              <a:rPr lang="en-US" sz="3600" dirty="0" smtClean="0"/>
            </a:br>
            <a:r>
              <a:rPr lang="en-US" sz="3200" dirty="0" smtClean="0"/>
              <a:t>Winter School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Winter </a:t>
            </a:r>
            <a:r>
              <a:rPr lang="en-US" dirty="0"/>
              <a:t>school program with the University of </a:t>
            </a:r>
            <a:r>
              <a:rPr lang="en-US" dirty="0" smtClean="0"/>
              <a:t>Valencia </a:t>
            </a:r>
            <a:endParaRPr lang="en-US" dirty="0" smtClean="0"/>
          </a:p>
          <a:p>
            <a:pPr lvl="1"/>
            <a:r>
              <a:rPr lang="en-US" dirty="0" smtClean="0"/>
              <a:t>Student stories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School 2014</a:t>
            </a:r>
            <a:br>
              <a:rPr lang="en-US" dirty="0" smtClean="0"/>
            </a:br>
            <a:r>
              <a:rPr lang="en-US" sz="4000" dirty="0" smtClean="0"/>
              <a:t>(Feb. 16-Mar 1)</a:t>
            </a:r>
            <a:endParaRPr lang="en-US" dirty="0"/>
          </a:p>
        </p:txBody>
      </p:sp>
      <p:pic>
        <p:nvPicPr>
          <p:cNvPr id="4" name="Content Placeholder 3" descr="WS 2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b="11326"/>
          <a:stretch>
            <a:fillRect/>
          </a:stretch>
        </p:blipFill>
        <p:spPr>
          <a:xfrm>
            <a:off x="92891" y="1904999"/>
            <a:ext cx="8964307" cy="4610215"/>
          </a:xfrm>
        </p:spPr>
      </p:pic>
      <p:grpSp>
        <p:nvGrpSpPr>
          <p:cNvPr id="55" name="Group 54"/>
          <p:cNvGrpSpPr/>
          <p:nvPr/>
        </p:nvGrpSpPr>
        <p:grpSpPr>
          <a:xfrm>
            <a:off x="1094456" y="2486894"/>
            <a:ext cx="7833192" cy="1532162"/>
            <a:chOff x="1094456" y="2486894"/>
            <a:chExt cx="7833192" cy="1532162"/>
          </a:xfrm>
        </p:grpSpPr>
        <p:grpSp>
          <p:nvGrpSpPr>
            <p:cNvPr id="53" name="Group 52"/>
            <p:cNvGrpSpPr/>
            <p:nvPr/>
          </p:nvGrpSpPr>
          <p:grpSpPr>
            <a:xfrm>
              <a:off x="1094456" y="3277881"/>
              <a:ext cx="1133079" cy="741175"/>
              <a:chOff x="1094456" y="3277881"/>
              <a:chExt cx="1133079" cy="74117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878898" y="3604609"/>
                <a:ext cx="0" cy="414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/>
              <p:cNvSpPr/>
              <p:nvPr/>
            </p:nvSpPr>
            <p:spPr>
              <a:xfrm>
                <a:off x="1094456" y="3277881"/>
                <a:ext cx="1133079" cy="3237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Eva Lira</a:t>
                </a:r>
                <a:endParaRPr lang="en-US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94456" y="2871697"/>
              <a:ext cx="2154089" cy="835504"/>
              <a:chOff x="1094456" y="2871697"/>
              <a:chExt cx="2154089" cy="83550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403118" y="3181238"/>
                <a:ext cx="0" cy="5259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>
              <a:xfrm>
                <a:off x="1094456" y="2871697"/>
                <a:ext cx="2154089" cy="29885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Erik </a:t>
                </a:r>
                <a:r>
                  <a:rPr lang="en-US" dirty="0" err="1" smtClean="0"/>
                  <a:t>Andriessen</a:t>
                </a:r>
                <a:endParaRPr lang="en-US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221025" y="2530753"/>
              <a:ext cx="2017136" cy="1058429"/>
              <a:chOff x="4221025" y="2530753"/>
              <a:chExt cx="2017136" cy="105842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491067" y="2842056"/>
                <a:ext cx="0" cy="7471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ounded Rectangle 12"/>
              <p:cNvSpPr/>
              <p:nvPr/>
            </p:nvSpPr>
            <p:spPr>
              <a:xfrm>
                <a:off x="4221025" y="2530753"/>
                <a:ext cx="2017136" cy="3237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Salvatore </a:t>
                </a:r>
                <a:r>
                  <a:rPr lang="en-US" dirty="0" err="1" smtClean="0"/>
                  <a:t>Zappala</a:t>
                </a:r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000310" y="2486894"/>
              <a:ext cx="927338" cy="1220307"/>
              <a:chOff x="8000310" y="2486894"/>
              <a:chExt cx="927338" cy="122030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8205456" y="2882387"/>
                <a:ext cx="367044" cy="8248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8000310" y="2486894"/>
                <a:ext cx="927338" cy="8965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Jose Maria </a:t>
                </a:r>
                <a:r>
                  <a:rPr lang="en-US" dirty="0" err="1" smtClean="0"/>
                  <a:t>Peiro</a:t>
                </a:r>
                <a:endParaRPr lang="en-US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652149" y="2314329"/>
            <a:ext cx="6238146" cy="3089882"/>
            <a:chOff x="2652149" y="2314329"/>
            <a:chExt cx="6238146" cy="3089882"/>
          </a:xfrm>
        </p:grpSpPr>
        <p:grpSp>
          <p:nvGrpSpPr>
            <p:cNvPr id="40" name="Group 39"/>
            <p:cNvGrpSpPr/>
            <p:nvPr/>
          </p:nvGrpSpPr>
          <p:grpSpPr>
            <a:xfrm>
              <a:off x="2652149" y="2979030"/>
              <a:ext cx="1444363" cy="647513"/>
              <a:chOff x="2652149" y="2979030"/>
              <a:chExt cx="1444363" cy="647513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364821" y="3277881"/>
                <a:ext cx="0" cy="3486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2652149" y="2979030"/>
                <a:ext cx="1444363" cy="3237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Jake Hunter</a:t>
                </a:r>
                <a:endParaRPr lang="en-US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16749" y="2979031"/>
              <a:ext cx="1008563" cy="1142617"/>
              <a:chOff x="5316749" y="2979031"/>
              <a:chExt cx="1008563" cy="114261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5506504" y="3374522"/>
                <a:ext cx="84177" cy="7471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5316749" y="2979031"/>
                <a:ext cx="1008563" cy="557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Luisa </a:t>
                </a:r>
                <a:r>
                  <a:rPr lang="en-US" dirty="0" err="1" smtClean="0"/>
                  <a:t>Sersch</a:t>
                </a:r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515066" y="2496373"/>
              <a:ext cx="980683" cy="1142617"/>
              <a:chOff x="6515066" y="2496373"/>
              <a:chExt cx="980683" cy="1142617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6515067" y="2891864"/>
                <a:ext cx="84177" cy="7471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unded Rectangle 25"/>
              <p:cNvSpPr/>
              <p:nvPr/>
            </p:nvSpPr>
            <p:spPr>
              <a:xfrm>
                <a:off x="6515066" y="2496373"/>
                <a:ext cx="980683" cy="557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Kathy Ford</a:t>
                </a:r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51382" y="4846843"/>
              <a:ext cx="2838913" cy="557368"/>
              <a:chOff x="6051382" y="4846843"/>
              <a:chExt cx="2838913" cy="55736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962377" y="4846843"/>
                <a:ext cx="927918" cy="557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Katie </a:t>
                </a:r>
                <a:r>
                  <a:rPr lang="en-US" dirty="0" err="1" smtClean="0"/>
                  <a:t>Wrenn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051382" y="5117818"/>
                <a:ext cx="1910995" cy="373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308186" y="2314329"/>
              <a:ext cx="1008563" cy="1312214"/>
              <a:chOff x="4308186" y="2314329"/>
              <a:chExt cx="1008563" cy="1312214"/>
            </a:xfrm>
          </p:grpSpPr>
          <p:cxnSp>
            <p:nvCxnSpPr>
              <p:cNvPr id="31" name="Straight Arrow Connector 30"/>
              <p:cNvCxnSpPr>
                <a:stCxn id="32" idx="2"/>
              </p:cNvCxnSpPr>
              <p:nvPr/>
            </p:nvCxnSpPr>
            <p:spPr>
              <a:xfrm flipH="1">
                <a:off x="4806242" y="2871697"/>
                <a:ext cx="6226" cy="7548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31"/>
              <p:cNvSpPr/>
              <p:nvPr/>
            </p:nvSpPr>
            <p:spPr>
              <a:xfrm>
                <a:off x="4308186" y="2314329"/>
                <a:ext cx="1008563" cy="557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Charles Glover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412473" y="3072145"/>
              <a:ext cx="1792983" cy="912530"/>
              <a:chOff x="6412473" y="3072145"/>
              <a:chExt cx="1792983" cy="91253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6412473" y="3491329"/>
                <a:ext cx="460704" cy="4933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/>
              <p:cNvSpPr/>
              <p:nvPr/>
            </p:nvSpPr>
            <p:spPr>
              <a:xfrm>
                <a:off x="6661482" y="3072145"/>
                <a:ext cx="1543974" cy="55736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Greg</a:t>
                </a:r>
                <a:r>
                  <a:rPr lang="en-US" dirty="0"/>
                  <a:t> </a:t>
                </a:r>
                <a:r>
                  <a:rPr lang="en-US" dirty="0" err="1" smtClean="0"/>
                  <a:t>Kowalewski</a:t>
                </a:r>
                <a:endParaRPr lang="en-US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2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 Modules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1: Contextual Factors</a:t>
            </a:r>
          </a:p>
          <a:p>
            <a:r>
              <a:rPr lang="en-US" dirty="0" smtClean="0"/>
              <a:t>Module 2: State of the Art</a:t>
            </a:r>
          </a:p>
          <a:p>
            <a:r>
              <a:rPr lang="en-US" dirty="0" smtClean="0"/>
              <a:t>Module 3: Design of Interventions</a:t>
            </a:r>
          </a:p>
          <a:p>
            <a:r>
              <a:rPr lang="en-US" dirty="0" smtClean="0"/>
              <a:t>Module 4: Workshop on implementing intervention</a:t>
            </a:r>
          </a:p>
          <a:p>
            <a:r>
              <a:rPr lang="en-US" dirty="0" smtClean="0"/>
              <a:t>Module 5: Ethics/Fairness; organizational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TTO 2015.thmx</Template>
  <TotalTime>7960</TotalTime>
  <Words>75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Travelogue</vt:lpstr>
      <vt:lpstr>Erasmus Mundus Work and Organizational Psychology Winter School  </vt:lpstr>
      <vt:lpstr>Winter School 2014 (Feb. 16-Mar 1)</vt:lpstr>
      <vt:lpstr>WS Modules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OD</dc:title>
  <dc:creator>Sharon Glazer</dc:creator>
  <cp:lastModifiedBy>updater</cp:lastModifiedBy>
  <cp:revision>255</cp:revision>
  <dcterms:created xsi:type="dcterms:W3CDTF">2010-05-10T20:59:08Z</dcterms:created>
  <dcterms:modified xsi:type="dcterms:W3CDTF">2014-03-04T18:59:38Z</dcterms:modified>
</cp:coreProperties>
</file>