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77" r:id="rId5"/>
    <p:sldId id="275" r:id="rId6"/>
    <p:sldId id="274" r:id="rId7"/>
    <p:sldId id="272" r:id="rId8"/>
    <p:sldId id="276" r:id="rId9"/>
    <p:sldId id="278" r:id="rId10"/>
    <p:sldId id="279" r:id="rId11"/>
    <p:sldId id="280" r:id="rId12"/>
    <p:sldId id="281" r:id="rId13"/>
    <p:sldId id="257" r:id="rId14"/>
    <p:sldId id="265" r:id="rId15"/>
  </p:sldIdLst>
  <p:sldSz cx="12192000" cy="6858000"/>
  <p:notesSz cx="6858000" cy="9144000"/>
  <p:embeddedFontLst>
    <p:embeddedFont>
      <p:font typeface="Arial Black" panose="020B0A04020102020204" pitchFamily="34" charset="0"/>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Beety" initials="AB" lastIdx="4" clrIdx="0">
    <p:extLst>
      <p:ext uri="{19B8F6BF-5375-455C-9EA6-DF929625EA0E}">
        <p15:presenceInfo xmlns:p15="http://schemas.microsoft.com/office/powerpoint/2012/main" userId="S::abeety@dciconsult.com::86fbc545-6251-42e1-a4fe-ed749c56b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4C2AF-FD65-45BF-8032-3699D52B10E0}" v="14" dt="2023-02-08T19:46:55.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2"/>
    <p:restoredTop sz="94648"/>
  </p:normalViewPr>
  <p:slideViewPr>
    <p:cSldViewPr snapToGrid="0">
      <p:cViewPr varScale="1">
        <p:scale>
          <a:sx n="77" d="100"/>
          <a:sy n="77" d="100"/>
        </p:scale>
        <p:origin x="65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D113D-8C6D-4B10-9F76-36549F74CAE3}"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US"/>
        </a:p>
      </dgm:t>
    </dgm:pt>
    <dgm:pt modelId="{BE87A186-707A-47A0-BC88-127B0A1DEC86}">
      <dgm:prSet phldrT="[Text]"/>
      <dgm:spPr/>
      <dgm:t>
        <a:bodyPr/>
        <a:lstStyle/>
        <a:p>
          <a:r>
            <a:rPr lang="en-US" b="1"/>
            <a:t>Office of Federal Contract and Compliance Programs (OFCCP)</a:t>
          </a:r>
          <a:endParaRPr lang="en-US" b="1" dirty="0"/>
        </a:p>
      </dgm:t>
    </dgm:pt>
    <dgm:pt modelId="{7D0BFA99-B31E-494F-9D7A-99317BB7C40B}" type="parTrans" cxnId="{77CD01EC-D674-4291-9B99-669BD05F344A}">
      <dgm:prSet/>
      <dgm:spPr/>
      <dgm:t>
        <a:bodyPr/>
        <a:lstStyle/>
        <a:p>
          <a:endParaRPr lang="en-US"/>
        </a:p>
      </dgm:t>
    </dgm:pt>
    <dgm:pt modelId="{039696A4-9C09-4BB9-9044-46CE6258F606}" type="sibTrans" cxnId="{77CD01EC-D674-4291-9B99-669BD05F344A}">
      <dgm:prSet/>
      <dgm:spPr/>
      <dgm:t>
        <a:bodyPr/>
        <a:lstStyle/>
        <a:p>
          <a:endParaRPr lang="en-US"/>
        </a:p>
      </dgm:t>
    </dgm:pt>
    <dgm:pt modelId="{5C7A96AF-6A01-41CE-9C18-B843E02CBAF2}">
      <dgm:prSet phldrT="[Text]" custT="1"/>
      <dgm:spPr/>
      <dgm:t>
        <a:bodyPr/>
        <a:lstStyle/>
        <a:p>
          <a:r>
            <a:rPr lang="en-US" sz="1400" dirty="0"/>
            <a:t>Executive Order 11246</a:t>
          </a:r>
        </a:p>
      </dgm:t>
    </dgm:pt>
    <dgm:pt modelId="{49C62386-ADB8-4E9C-9AB3-B1732B48CA5F}" type="parTrans" cxnId="{69E2751E-AEC5-4D3D-86DB-AA2653E58EB5}">
      <dgm:prSet/>
      <dgm:spPr/>
      <dgm:t>
        <a:bodyPr/>
        <a:lstStyle/>
        <a:p>
          <a:endParaRPr lang="en-US"/>
        </a:p>
      </dgm:t>
    </dgm:pt>
    <dgm:pt modelId="{AFD24334-B60B-4A4C-831A-7AA170B88664}" type="sibTrans" cxnId="{69E2751E-AEC5-4D3D-86DB-AA2653E58EB5}">
      <dgm:prSet/>
      <dgm:spPr/>
      <dgm:t>
        <a:bodyPr/>
        <a:lstStyle/>
        <a:p>
          <a:endParaRPr lang="en-US"/>
        </a:p>
      </dgm:t>
    </dgm:pt>
    <dgm:pt modelId="{BFE206CE-0624-47FA-B7A3-421A3E548F49}">
      <dgm:prSet phldrT="[Text]" custT="1"/>
      <dgm:spPr/>
      <dgm:t>
        <a:bodyPr/>
        <a:lstStyle/>
        <a:p>
          <a:r>
            <a:rPr lang="en-US" sz="1400" dirty="0"/>
            <a:t>Section 503 – Rehabilitation Act</a:t>
          </a:r>
        </a:p>
      </dgm:t>
    </dgm:pt>
    <dgm:pt modelId="{35E52800-2A37-4235-9E7E-5E375472D9C1}" type="parTrans" cxnId="{D4E3E505-AD93-44EC-81C0-9A78AE60E58F}">
      <dgm:prSet/>
      <dgm:spPr/>
      <dgm:t>
        <a:bodyPr/>
        <a:lstStyle/>
        <a:p>
          <a:endParaRPr lang="en-US"/>
        </a:p>
      </dgm:t>
    </dgm:pt>
    <dgm:pt modelId="{484CD9FC-D3CC-434C-8AFD-84535C1B7C77}" type="sibTrans" cxnId="{D4E3E505-AD93-44EC-81C0-9A78AE60E58F}">
      <dgm:prSet/>
      <dgm:spPr/>
      <dgm:t>
        <a:bodyPr/>
        <a:lstStyle/>
        <a:p>
          <a:endParaRPr lang="en-US"/>
        </a:p>
      </dgm:t>
    </dgm:pt>
    <dgm:pt modelId="{01A615EE-CF0F-4CF4-921E-E8BD8C3E7390}">
      <dgm:prSet phldrT="[Text]"/>
      <dgm:spPr/>
      <dgm:t>
        <a:bodyPr/>
        <a:lstStyle/>
        <a:p>
          <a:r>
            <a:rPr lang="en-US" b="1"/>
            <a:t>Equal Employment Opportunity Commission (EEOC)</a:t>
          </a:r>
          <a:endParaRPr lang="en-US" b="1" dirty="0"/>
        </a:p>
      </dgm:t>
    </dgm:pt>
    <dgm:pt modelId="{278EF498-5B77-4B0B-8808-289BB08824D7}" type="parTrans" cxnId="{FA6A4CD4-F5D2-4F59-8E1C-9C31D3823211}">
      <dgm:prSet/>
      <dgm:spPr/>
      <dgm:t>
        <a:bodyPr/>
        <a:lstStyle/>
        <a:p>
          <a:endParaRPr lang="en-US"/>
        </a:p>
      </dgm:t>
    </dgm:pt>
    <dgm:pt modelId="{C7CFA6D8-00FA-4AAA-A7C8-CFBE17EF36B2}" type="sibTrans" cxnId="{FA6A4CD4-F5D2-4F59-8E1C-9C31D3823211}">
      <dgm:prSet/>
      <dgm:spPr/>
      <dgm:t>
        <a:bodyPr/>
        <a:lstStyle/>
        <a:p>
          <a:endParaRPr lang="en-US"/>
        </a:p>
      </dgm:t>
    </dgm:pt>
    <dgm:pt modelId="{CB721DF4-F1A7-49D9-9094-491FFFCBFDE7}">
      <dgm:prSet phldrT="[Text]" custT="1"/>
      <dgm:spPr/>
      <dgm:t>
        <a:bodyPr/>
        <a:lstStyle/>
        <a:p>
          <a:r>
            <a:rPr lang="en-US" sz="1600" dirty="0"/>
            <a:t>Title VII</a:t>
          </a:r>
        </a:p>
      </dgm:t>
    </dgm:pt>
    <dgm:pt modelId="{4F520D05-6A30-400C-8B9A-AD0B430F1D4F}" type="parTrans" cxnId="{543BD0B0-267B-417C-B22F-48D2CD2F1749}">
      <dgm:prSet/>
      <dgm:spPr/>
      <dgm:t>
        <a:bodyPr/>
        <a:lstStyle/>
        <a:p>
          <a:endParaRPr lang="en-US"/>
        </a:p>
      </dgm:t>
    </dgm:pt>
    <dgm:pt modelId="{A19FB902-88CA-40E4-85BF-26D169225AFE}" type="sibTrans" cxnId="{543BD0B0-267B-417C-B22F-48D2CD2F1749}">
      <dgm:prSet/>
      <dgm:spPr/>
      <dgm:t>
        <a:bodyPr/>
        <a:lstStyle/>
        <a:p>
          <a:endParaRPr lang="en-US"/>
        </a:p>
      </dgm:t>
    </dgm:pt>
    <dgm:pt modelId="{BF17980D-7410-455E-9B6F-C0E8DF292EF1}">
      <dgm:prSet phldrT="[Text]" custT="1"/>
      <dgm:spPr/>
      <dgm:t>
        <a:bodyPr/>
        <a:lstStyle/>
        <a:p>
          <a:r>
            <a:rPr lang="en-US" sz="1600" dirty="0"/>
            <a:t>Equal Pay Act</a:t>
          </a:r>
        </a:p>
      </dgm:t>
    </dgm:pt>
    <dgm:pt modelId="{92180C86-5904-4D96-A9F0-7138908B7D2A}" type="parTrans" cxnId="{72F0E59D-FC86-4E0E-91EA-9681DAF42A67}">
      <dgm:prSet/>
      <dgm:spPr/>
      <dgm:t>
        <a:bodyPr/>
        <a:lstStyle/>
        <a:p>
          <a:endParaRPr lang="en-US"/>
        </a:p>
      </dgm:t>
    </dgm:pt>
    <dgm:pt modelId="{3DBD74C0-D7BD-4777-9783-749F06298120}" type="sibTrans" cxnId="{72F0E59D-FC86-4E0E-91EA-9681DAF42A67}">
      <dgm:prSet/>
      <dgm:spPr/>
      <dgm:t>
        <a:bodyPr/>
        <a:lstStyle/>
        <a:p>
          <a:endParaRPr lang="en-US"/>
        </a:p>
      </dgm:t>
    </dgm:pt>
    <dgm:pt modelId="{03A1C4B4-90B2-4F16-BDE0-FB572E05AE42}">
      <dgm:prSet phldrT="[Text]"/>
      <dgm:spPr/>
      <dgm:t>
        <a:bodyPr/>
        <a:lstStyle/>
        <a:p>
          <a:r>
            <a:rPr lang="en-US" b="1"/>
            <a:t>Wage and Hour</a:t>
          </a:r>
          <a:endParaRPr lang="en-US" b="1" dirty="0"/>
        </a:p>
      </dgm:t>
    </dgm:pt>
    <dgm:pt modelId="{318977B5-6C3F-4710-AB90-E757C59F2BE9}" type="parTrans" cxnId="{CD7F9817-B917-4CC7-9020-84DA24196BB3}">
      <dgm:prSet/>
      <dgm:spPr/>
      <dgm:t>
        <a:bodyPr/>
        <a:lstStyle/>
        <a:p>
          <a:endParaRPr lang="en-US"/>
        </a:p>
      </dgm:t>
    </dgm:pt>
    <dgm:pt modelId="{0B0A15D7-06E8-4706-9A74-F07F34B15FBA}" type="sibTrans" cxnId="{CD7F9817-B917-4CC7-9020-84DA24196BB3}">
      <dgm:prSet/>
      <dgm:spPr/>
      <dgm:t>
        <a:bodyPr/>
        <a:lstStyle/>
        <a:p>
          <a:endParaRPr lang="en-US"/>
        </a:p>
      </dgm:t>
    </dgm:pt>
    <dgm:pt modelId="{3C9D2D5F-CA17-4A78-AC59-77209723A9FD}">
      <dgm:prSet phldrT="[Text]" custT="1"/>
      <dgm:spPr/>
      <dgm:t>
        <a:bodyPr/>
        <a:lstStyle/>
        <a:p>
          <a:r>
            <a:rPr lang="en-US" sz="1400" dirty="0"/>
            <a:t>Minimum Wage</a:t>
          </a:r>
        </a:p>
      </dgm:t>
    </dgm:pt>
    <dgm:pt modelId="{5A06CD35-4EFE-4F1C-ABB8-0AF6BCB242F6}" type="parTrans" cxnId="{875B8F33-622B-4374-B359-7B3F34365C6E}">
      <dgm:prSet/>
      <dgm:spPr/>
      <dgm:t>
        <a:bodyPr/>
        <a:lstStyle/>
        <a:p>
          <a:endParaRPr lang="en-US"/>
        </a:p>
      </dgm:t>
    </dgm:pt>
    <dgm:pt modelId="{15B277D2-AB06-4EB1-8BFF-E0336BE0D254}" type="sibTrans" cxnId="{875B8F33-622B-4374-B359-7B3F34365C6E}">
      <dgm:prSet/>
      <dgm:spPr/>
      <dgm:t>
        <a:bodyPr/>
        <a:lstStyle/>
        <a:p>
          <a:endParaRPr lang="en-US"/>
        </a:p>
      </dgm:t>
    </dgm:pt>
    <dgm:pt modelId="{04E58B63-DE4F-4DBC-8F22-51E5661732F2}">
      <dgm:prSet phldrT="[Text]" custT="1"/>
      <dgm:spPr/>
      <dgm:t>
        <a:bodyPr/>
        <a:lstStyle/>
        <a:p>
          <a:r>
            <a:rPr lang="en-US" sz="1600" dirty="0"/>
            <a:t>Overtime</a:t>
          </a:r>
        </a:p>
      </dgm:t>
    </dgm:pt>
    <dgm:pt modelId="{B469E0A2-64C6-456A-A623-2AEE91860AF7}" type="parTrans" cxnId="{E205B74A-2187-4C50-B6E9-D26AB6709D4B}">
      <dgm:prSet/>
      <dgm:spPr/>
      <dgm:t>
        <a:bodyPr/>
        <a:lstStyle/>
        <a:p>
          <a:endParaRPr lang="en-US"/>
        </a:p>
      </dgm:t>
    </dgm:pt>
    <dgm:pt modelId="{07F94603-E334-49BD-8BC5-545046E53AB6}" type="sibTrans" cxnId="{E205B74A-2187-4C50-B6E9-D26AB6709D4B}">
      <dgm:prSet/>
      <dgm:spPr/>
      <dgm:t>
        <a:bodyPr/>
        <a:lstStyle/>
        <a:p>
          <a:endParaRPr lang="en-US"/>
        </a:p>
      </dgm:t>
    </dgm:pt>
    <dgm:pt modelId="{49695BBF-1DEF-4CCF-832E-B90E7E4B8C35}">
      <dgm:prSet custT="1"/>
      <dgm:spPr/>
      <dgm:t>
        <a:bodyPr/>
        <a:lstStyle/>
        <a:p>
          <a:r>
            <a:rPr lang="en-US" sz="1600" dirty="0"/>
            <a:t>Audits</a:t>
          </a:r>
        </a:p>
      </dgm:t>
    </dgm:pt>
    <dgm:pt modelId="{30EC541F-9191-43EC-957B-FE2ADD12D1B8}" type="parTrans" cxnId="{AF59C867-63A9-4093-8D24-E50D5B0313ED}">
      <dgm:prSet/>
      <dgm:spPr/>
      <dgm:t>
        <a:bodyPr/>
        <a:lstStyle/>
        <a:p>
          <a:endParaRPr lang="en-US"/>
        </a:p>
      </dgm:t>
    </dgm:pt>
    <dgm:pt modelId="{AC971197-EDE3-4544-97F1-C7161A1C0748}" type="sibTrans" cxnId="{AF59C867-63A9-4093-8D24-E50D5B0313ED}">
      <dgm:prSet/>
      <dgm:spPr/>
      <dgm:t>
        <a:bodyPr/>
        <a:lstStyle/>
        <a:p>
          <a:endParaRPr lang="en-US"/>
        </a:p>
      </dgm:t>
    </dgm:pt>
    <dgm:pt modelId="{BA1EBF96-A62A-4BD8-A58D-25FFF3B13BA1}">
      <dgm:prSet custT="1"/>
      <dgm:spPr/>
      <dgm:t>
        <a:bodyPr/>
        <a:lstStyle/>
        <a:p>
          <a:r>
            <a:rPr lang="en-US" sz="1600" dirty="0"/>
            <a:t>ADA / ADAAA</a:t>
          </a:r>
        </a:p>
      </dgm:t>
    </dgm:pt>
    <dgm:pt modelId="{975A3B48-1686-493A-A5D6-AEEC19F811D5}" type="parTrans" cxnId="{4D43D96F-F093-47D9-A85B-EA4C208C0468}">
      <dgm:prSet/>
      <dgm:spPr/>
      <dgm:t>
        <a:bodyPr/>
        <a:lstStyle/>
        <a:p>
          <a:endParaRPr lang="en-US"/>
        </a:p>
      </dgm:t>
    </dgm:pt>
    <dgm:pt modelId="{4FA5324F-00DC-40DA-86BD-B501CF887D72}" type="sibTrans" cxnId="{4D43D96F-F093-47D9-A85B-EA4C208C0468}">
      <dgm:prSet/>
      <dgm:spPr/>
      <dgm:t>
        <a:bodyPr/>
        <a:lstStyle/>
        <a:p>
          <a:endParaRPr lang="en-US"/>
        </a:p>
      </dgm:t>
    </dgm:pt>
    <dgm:pt modelId="{256E6EEA-3A5C-4D59-AEF4-E5868E40C45E}">
      <dgm:prSet/>
      <dgm:spPr/>
      <dgm:t>
        <a:bodyPr/>
        <a:lstStyle/>
        <a:p>
          <a:r>
            <a:rPr lang="en-US" dirty="0">
              <a:solidFill>
                <a:schemeClr val="bg1"/>
              </a:solidFill>
            </a:rPr>
            <a:t>Vietnam Era Veterans Readjustment Assistance Act (VEVRAA)</a:t>
          </a:r>
          <a:endParaRPr lang="en-US" dirty="0"/>
        </a:p>
      </dgm:t>
    </dgm:pt>
    <dgm:pt modelId="{48FA0F13-9547-4449-ADD1-DF7B632C2394}" type="parTrans" cxnId="{1B5BEBBB-5C03-4814-A75E-0F84F885FA12}">
      <dgm:prSet/>
      <dgm:spPr/>
      <dgm:t>
        <a:bodyPr/>
        <a:lstStyle/>
        <a:p>
          <a:endParaRPr lang="en-US"/>
        </a:p>
      </dgm:t>
    </dgm:pt>
    <dgm:pt modelId="{206AB9B7-6007-42BB-AF86-8B399A885D75}" type="sibTrans" cxnId="{1B5BEBBB-5C03-4814-A75E-0F84F885FA12}">
      <dgm:prSet/>
      <dgm:spPr/>
      <dgm:t>
        <a:bodyPr/>
        <a:lstStyle/>
        <a:p>
          <a:endParaRPr lang="en-US"/>
        </a:p>
      </dgm:t>
    </dgm:pt>
    <dgm:pt modelId="{05ACA1E5-F49C-4695-B500-3C0A1E8C85E9}" type="pres">
      <dgm:prSet presAssocID="{10ED113D-8C6D-4B10-9F76-36549F74CAE3}" presName="theList" presStyleCnt="0">
        <dgm:presLayoutVars>
          <dgm:dir/>
          <dgm:animLvl val="lvl"/>
          <dgm:resizeHandles val="exact"/>
        </dgm:presLayoutVars>
      </dgm:prSet>
      <dgm:spPr/>
    </dgm:pt>
    <dgm:pt modelId="{AB8C9E4A-02D1-4FFC-997B-973702F740B7}" type="pres">
      <dgm:prSet presAssocID="{BE87A186-707A-47A0-BC88-127B0A1DEC86}" presName="compNode" presStyleCnt="0"/>
      <dgm:spPr/>
    </dgm:pt>
    <dgm:pt modelId="{9ECC9350-2D3B-4335-B60B-3B86CB101F95}" type="pres">
      <dgm:prSet presAssocID="{BE87A186-707A-47A0-BC88-127B0A1DEC86}" presName="aNode" presStyleLbl="bgShp" presStyleIdx="0" presStyleCnt="3"/>
      <dgm:spPr/>
    </dgm:pt>
    <dgm:pt modelId="{EE931BF4-C421-46F3-BE50-0DD59A4887F4}" type="pres">
      <dgm:prSet presAssocID="{BE87A186-707A-47A0-BC88-127B0A1DEC86}" presName="textNode" presStyleLbl="bgShp" presStyleIdx="0" presStyleCnt="3"/>
      <dgm:spPr/>
    </dgm:pt>
    <dgm:pt modelId="{B3CCC536-C36D-46FE-9113-2F9AFC09640B}" type="pres">
      <dgm:prSet presAssocID="{BE87A186-707A-47A0-BC88-127B0A1DEC86}" presName="compChildNode" presStyleCnt="0"/>
      <dgm:spPr/>
    </dgm:pt>
    <dgm:pt modelId="{7A600509-7CBA-4CE4-A189-C79B35126C91}" type="pres">
      <dgm:prSet presAssocID="{BE87A186-707A-47A0-BC88-127B0A1DEC86}" presName="theInnerList" presStyleCnt="0"/>
      <dgm:spPr/>
    </dgm:pt>
    <dgm:pt modelId="{016D84D9-1D88-46E6-9F48-299D5EE62CA2}" type="pres">
      <dgm:prSet presAssocID="{5C7A96AF-6A01-41CE-9C18-B843E02CBAF2}" presName="childNode" presStyleLbl="node1" presStyleIdx="0" presStyleCnt="9">
        <dgm:presLayoutVars>
          <dgm:bulletEnabled val="1"/>
        </dgm:presLayoutVars>
      </dgm:prSet>
      <dgm:spPr/>
    </dgm:pt>
    <dgm:pt modelId="{B88A838C-B9C0-48E0-83F3-9284B5738961}" type="pres">
      <dgm:prSet presAssocID="{5C7A96AF-6A01-41CE-9C18-B843E02CBAF2}" presName="aSpace2" presStyleCnt="0"/>
      <dgm:spPr/>
    </dgm:pt>
    <dgm:pt modelId="{3FEA3C8E-EE68-4459-A3AD-2A086608328F}" type="pres">
      <dgm:prSet presAssocID="{BFE206CE-0624-47FA-B7A3-421A3E548F49}" presName="childNode" presStyleLbl="node1" presStyleIdx="1" presStyleCnt="9">
        <dgm:presLayoutVars>
          <dgm:bulletEnabled val="1"/>
        </dgm:presLayoutVars>
      </dgm:prSet>
      <dgm:spPr/>
    </dgm:pt>
    <dgm:pt modelId="{D3AEA6B1-3714-4910-9637-7906613EF0C2}" type="pres">
      <dgm:prSet presAssocID="{BFE206CE-0624-47FA-B7A3-421A3E548F49}" presName="aSpace2" presStyleCnt="0"/>
      <dgm:spPr/>
    </dgm:pt>
    <dgm:pt modelId="{5EF1D666-BD48-4D5F-A2F7-2C522346E0C0}" type="pres">
      <dgm:prSet presAssocID="{256E6EEA-3A5C-4D59-AEF4-E5868E40C45E}" presName="childNode" presStyleLbl="node1" presStyleIdx="2" presStyleCnt="9">
        <dgm:presLayoutVars>
          <dgm:bulletEnabled val="1"/>
        </dgm:presLayoutVars>
      </dgm:prSet>
      <dgm:spPr/>
    </dgm:pt>
    <dgm:pt modelId="{A0A22E8B-02E6-4AFB-A127-A2761A0E4002}" type="pres">
      <dgm:prSet presAssocID="{BE87A186-707A-47A0-BC88-127B0A1DEC86}" presName="aSpace" presStyleCnt="0"/>
      <dgm:spPr/>
    </dgm:pt>
    <dgm:pt modelId="{71DA139F-0A98-499B-A585-3800288C6A32}" type="pres">
      <dgm:prSet presAssocID="{01A615EE-CF0F-4CF4-921E-E8BD8C3E7390}" presName="compNode" presStyleCnt="0"/>
      <dgm:spPr/>
    </dgm:pt>
    <dgm:pt modelId="{B84A74A0-C9F2-48ED-B59A-AE857120E41A}" type="pres">
      <dgm:prSet presAssocID="{01A615EE-CF0F-4CF4-921E-E8BD8C3E7390}" presName="aNode" presStyleLbl="bgShp" presStyleIdx="1" presStyleCnt="3"/>
      <dgm:spPr/>
    </dgm:pt>
    <dgm:pt modelId="{C5916A14-37A9-427C-9C82-C35597D3BB22}" type="pres">
      <dgm:prSet presAssocID="{01A615EE-CF0F-4CF4-921E-E8BD8C3E7390}" presName="textNode" presStyleLbl="bgShp" presStyleIdx="1" presStyleCnt="3"/>
      <dgm:spPr/>
    </dgm:pt>
    <dgm:pt modelId="{4ECCB096-066D-4AE4-B332-30EC20E3F2D3}" type="pres">
      <dgm:prSet presAssocID="{01A615EE-CF0F-4CF4-921E-E8BD8C3E7390}" presName="compChildNode" presStyleCnt="0"/>
      <dgm:spPr/>
    </dgm:pt>
    <dgm:pt modelId="{6137601E-1E58-45F1-BE93-458290055DB1}" type="pres">
      <dgm:prSet presAssocID="{01A615EE-CF0F-4CF4-921E-E8BD8C3E7390}" presName="theInnerList" presStyleCnt="0"/>
      <dgm:spPr/>
    </dgm:pt>
    <dgm:pt modelId="{99151F54-A237-4352-B43A-B6061EE4F216}" type="pres">
      <dgm:prSet presAssocID="{CB721DF4-F1A7-49D9-9094-491FFFCBFDE7}" presName="childNode" presStyleLbl="node1" presStyleIdx="3" presStyleCnt="9">
        <dgm:presLayoutVars>
          <dgm:bulletEnabled val="1"/>
        </dgm:presLayoutVars>
      </dgm:prSet>
      <dgm:spPr/>
    </dgm:pt>
    <dgm:pt modelId="{70E28A55-9EA7-4678-BF3E-B894D91ED801}" type="pres">
      <dgm:prSet presAssocID="{CB721DF4-F1A7-49D9-9094-491FFFCBFDE7}" presName="aSpace2" presStyleCnt="0"/>
      <dgm:spPr/>
    </dgm:pt>
    <dgm:pt modelId="{D33DD00B-D8D7-4807-978C-B4D7F2C07DA6}" type="pres">
      <dgm:prSet presAssocID="{BF17980D-7410-455E-9B6F-C0E8DF292EF1}" presName="childNode" presStyleLbl="node1" presStyleIdx="4" presStyleCnt="9">
        <dgm:presLayoutVars>
          <dgm:bulletEnabled val="1"/>
        </dgm:presLayoutVars>
      </dgm:prSet>
      <dgm:spPr/>
    </dgm:pt>
    <dgm:pt modelId="{484368C9-EB72-4136-A9D6-AD895A44AD9F}" type="pres">
      <dgm:prSet presAssocID="{BF17980D-7410-455E-9B6F-C0E8DF292EF1}" presName="aSpace2" presStyleCnt="0"/>
      <dgm:spPr/>
    </dgm:pt>
    <dgm:pt modelId="{DF45178D-10A5-4F4C-BE2C-F7EF6039193D}" type="pres">
      <dgm:prSet presAssocID="{BA1EBF96-A62A-4BD8-A58D-25FFF3B13BA1}" presName="childNode" presStyleLbl="node1" presStyleIdx="5" presStyleCnt="9">
        <dgm:presLayoutVars>
          <dgm:bulletEnabled val="1"/>
        </dgm:presLayoutVars>
      </dgm:prSet>
      <dgm:spPr/>
    </dgm:pt>
    <dgm:pt modelId="{0701CA4B-D897-41FC-AAA6-3569B2AB67C4}" type="pres">
      <dgm:prSet presAssocID="{01A615EE-CF0F-4CF4-921E-E8BD8C3E7390}" presName="aSpace" presStyleCnt="0"/>
      <dgm:spPr/>
    </dgm:pt>
    <dgm:pt modelId="{39120C96-16D7-4710-AE86-63645E559DDE}" type="pres">
      <dgm:prSet presAssocID="{03A1C4B4-90B2-4F16-BDE0-FB572E05AE42}" presName="compNode" presStyleCnt="0"/>
      <dgm:spPr/>
    </dgm:pt>
    <dgm:pt modelId="{50C346E8-FB4B-4628-BA16-3D571C69CA2B}" type="pres">
      <dgm:prSet presAssocID="{03A1C4B4-90B2-4F16-BDE0-FB572E05AE42}" presName="aNode" presStyleLbl="bgShp" presStyleIdx="2" presStyleCnt="3"/>
      <dgm:spPr/>
    </dgm:pt>
    <dgm:pt modelId="{4240890A-2532-401D-A537-2E9DC0C96862}" type="pres">
      <dgm:prSet presAssocID="{03A1C4B4-90B2-4F16-BDE0-FB572E05AE42}" presName="textNode" presStyleLbl="bgShp" presStyleIdx="2" presStyleCnt="3"/>
      <dgm:spPr/>
    </dgm:pt>
    <dgm:pt modelId="{E49C25ED-357A-4A04-A685-0767EBA8CA94}" type="pres">
      <dgm:prSet presAssocID="{03A1C4B4-90B2-4F16-BDE0-FB572E05AE42}" presName="compChildNode" presStyleCnt="0"/>
      <dgm:spPr/>
    </dgm:pt>
    <dgm:pt modelId="{CA427CE5-0903-4703-A690-811462F09385}" type="pres">
      <dgm:prSet presAssocID="{03A1C4B4-90B2-4F16-BDE0-FB572E05AE42}" presName="theInnerList" presStyleCnt="0"/>
      <dgm:spPr/>
    </dgm:pt>
    <dgm:pt modelId="{AF9C6DB9-0958-46C9-BDAD-ABF6BF33FB4B}" type="pres">
      <dgm:prSet presAssocID="{3C9D2D5F-CA17-4A78-AC59-77209723A9FD}" presName="childNode" presStyleLbl="node1" presStyleIdx="6" presStyleCnt="9">
        <dgm:presLayoutVars>
          <dgm:bulletEnabled val="1"/>
        </dgm:presLayoutVars>
      </dgm:prSet>
      <dgm:spPr/>
    </dgm:pt>
    <dgm:pt modelId="{64EFC1FD-9C6B-4F79-A369-563A3BDEE89F}" type="pres">
      <dgm:prSet presAssocID="{3C9D2D5F-CA17-4A78-AC59-77209723A9FD}" presName="aSpace2" presStyleCnt="0"/>
      <dgm:spPr/>
    </dgm:pt>
    <dgm:pt modelId="{452B41BF-94A2-440C-A9FB-5D0FF598B301}" type="pres">
      <dgm:prSet presAssocID="{04E58B63-DE4F-4DBC-8F22-51E5661732F2}" presName="childNode" presStyleLbl="node1" presStyleIdx="7" presStyleCnt="9">
        <dgm:presLayoutVars>
          <dgm:bulletEnabled val="1"/>
        </dgm:presLayoutVars>
      </dgm:prSet>
      <dgm:spPr/>
    </dgm:pt>
    <dgm:pt modelId="{66EE65CD-1181-44DD-BF37-35791913F21D}" type="pres">
      <dgm:prSet presAssocID="{04E58B63-DE4F-4DBC-8F22-51E5661732F2}" presName="aSpace2" presStyleCnt="0"/>
      <dgm:spPr/>
    </dgm:pt>
    <dgm:pt modelId="{17A21524-78E3-469D-8C11-4C8C8DF64975}" type="pres">
      <dgm:prSet presAssocID="{49695BBF-1DEF-4CCF-832E-B90E7E4B8C35}" presName="childNode" presStyleLbl="node1" presStyleIdx="8" presStyleCnt="9">
        <dgm:presLayoutVars>
          <dgm:bulletEnabled val="1"/>
        </dgm:presLayoutVars>
      </dgm:prSet>
      <dgm:spPr/>
    </dgm:pt>
  </dgm:ptLst>
  <dgm:cxnLst>
    <dgm:cxn modelId="{D4E3E505-AD93-44EC-81C0-9A78AE60E58F}" srcId="{BE87A186-707A-47A0-BC88-127B0A1DEC86}" destId="{BFE206CE-0624-47FA-B7A3-421A3E548F49}" srcOrd="1" destOrd="0" parTransId="{35E52800-2A37-4235-9E7E-5E375472D9C1}" sibTransId="{484CD9FC-D3CC-434C-8AFD-84535C1B7C77}"/>
    <dgm:cxn modelId="{53F44E0C-B043-4EDA-BB3E-251761E3EE1E}" type="presOf" srcId="{49695BBF-1DEF-4CCF-832E-B90E7E4B8C35}" destId="{17A21524-78E3-469D-8C11-4C8C8DF64975}" srcOrd="0" destOrd="0" presId="urn:microsoft.com/office/officeart/2005/8/layout/lProcess2"/>
    <dgm:cxn modelId="{CD7F9817-B917-4CC7-9020-84DA24196BB3}" srcId="{10ED113D-8C6D-4B10-9F76-36549F74CAE3}" destId="{03A1C4B4-90B2-4F16-BDE0-FB572E05AE42}" srcOrd="2" destOrd="0" parTransId="{318977B5-6C3F-4710-AB90-E757C59F2BE9}" sibTransId="{0B0A15D7-06E8-4706-9A74-F07F34B15FBA}"/>
    <dgm:cxn modelId="{9F374E19-123D-4466-8016-678196CC6189}" type="presOf" srcId="{01A615EE-CF0F-4CF4-921E-E8BD8C3E7390}" destId="{B84A74A0-C9F2-48ED-B59A-AE857120E41A}" srcOrd="0" destOrd="0" presId="urn:microsoft.com/office/officeart/2005/8/layout/lProcess2"/>
    <dgm:cxn modelId="{E75E7E1B-5DBD-45EE-A4F7-7B244437B31C}" type="presOf" srcId="{BE87A186-707A-47A0-BC88-127B0A1DEC86}" destId="{EE931BF4-C421-46F3-BE50-0DD59A4887F4}" srcOrd="1" destOrd="0" presId="urn:microsoft.com/office/officeart/2005/8/layout/lProcess2"/>
    <dgm:cxn modelId="{69E2751E-AEC5-4D3D-86DB-AA2653E58EB5}" srcId="{BE87A186-707A-47A0-BC88-127B0A1DEC86}" destId="{5C7A96AF-6A01-41CE-9C18-B843E02CBAF2}" srcOrd="0" destOrd="0" parTransId="{49C62386-ADB8-4E9C-9AB3-B1732B48CA5F}" sibTransId="{AFD24334-B60B-4A4C-831A-7AA170B88664}"/>
    <dgm:cxn modelId="{2FB84822-4698-4F94-B4CE-552C7B1453E0}" type="presOf" srcId="{256E6EEA-3A5C-4D59-AEF4-E5868E40C45E}" destId="{5EF1D666-BD48-4D5F-A2F7-2C522346E0C0}" srcOrd="0" destOrd="0" presId="urn:microsoft.com/office/officeart/2005/8/layout/lProcess2"/>
    <dgm:cxn modelId="{4BBD782E-C0B9-4E6E-B482-F30967637890}" type="presOf" srcId="{03A1C4B4-90B2-4F16-BDE0-FB572E05AE42}" destId="{4240890A-2532-401D-A537-2E9DC0C96862}" srcOrd="1" destOrd="0" presId="urn:microsoft.com/office/officeart/2005/8/layout/lProcess2"/>
    <dgm:cxn modelId="{2BCBF331-8030-4AD1-B994-DCB1F9818E2C}" type="presOf" srcId="{04E58B63-DE4F-4DBC-8F22-51E5661732F2}" destId="{452B41BF-94A2-440C-A9FB-5D0FF598B301}" srcOrd="0" destOrd="0" presId="urn:microsoft.com/office/officeart/2005/8/layout/lProcess2"/>
    <dgm:cxn modelId="{875B8F33-622B-4374-B359-7B3F34365C6E}" srcId="{03A1C4B4-90B2-4F16-BDE0-FB572E05AE42}" destId="{3C9D2D5F-CA17-4A78-AC59-77209723A9FD}" srcOrd="0" destOrd="0" parTransId="{5A06CD35-4EFE-4F1C-ABB8-0AF6BCB242F6}" sibTransId="{15B277D2-AB06-4EB1-8BFF-E0336BE0D254}"/>
    <dgm:cxn modelId="{1A54213C-F09E-48F8-B2CD-23D0DE3BC23B}" type="presOf" srcId="{03A1C4B4-90B2-4F16-BDE0-FB572E05AE42}" destId="{50C346E8-FB4B-4628-BA16-3D571C69CA2B}" srcOrd="0" destOrd="0" presId="urn:microsoft.com/office/officeart/2005/8/layout/lProcess2"/>
    <dgm:cxn modelId="{AF59C867-63A9-4093-8D24-E50D5B0313ED}" srcId="{03A1C4B4-90B2-4F16-BDE0-FB572E05AE42}" destId="{49695BBF-1DEF-4CCF-832E-B90E7E4B8C35}" srcOrd="2" destOrd="0" parTransId="{30EC541F-9191-43EC-957B-FE2ADD12D1B8}" sibTransId="{AC971197-EDE3-4544-97F1-C7161A1C0748}"/>
    <dgm:cxn modelId="{E205B74A-2187-4C50-B6E9-D26AB6709D4B}" srcId="{03A1C4B4-90B2-4F16-BDE0-FB572E05AE42}" destId="{04E58B63-DE4F-4DBC-8F22-51E5661732F2}" srcOrd="1" destOrd="0" parTransId="{B469E0A2-64C6-456A-A623-2AEE91860AF7}" sibTransId="{07F94603-E334-49BD-8BC5-545046E53AB6}"/>
    <dgm:cxn modelId="{9627224B-27B9-4841-AAA4-910892214007}" type="presOf" srcId="{BFE206CE-0624-47FA-B7A3-421A3E548F49}" destId="{3FEA3C8E-EE68-4459-A3AD-2A086608328F}" srcOrd="0" destOrd="0" presId="urn:microsoft.com/office/officeart/2005/8/layout/lProcess2"/>
    <dgm:cxn modelId="{4D43D96F-F093-47D9-A85B-EA4C208C0468}" srcId="{01A615EE-CF0F-4CF4-921E-E8BD8C3E7390}" destId="{BA1EBF96-A62A-4BD8-A58D-25FFF3B13BA1}" srcOrd="2" destOrd="0" parTransId="{975A3B48-1686-493A-A5D6-AEEC19F811D5}" sibTransId="{4FA5324F-00DC-40DA-86BD-B501CF887D72}"/>
    <dgm:cxn modelId="{B6B57E81-6436-40BB-8B36-D18D6A11E91A}" type="presOf" srcId="{5C7A96AF-6A01-41CE-9C18-B843E02CBAF2}" destId="{016D84D9-1D88-46E6-9F48-299D5EE62CA2}" srcOrd="0" destOrd="0" presId="urn:microsoft.com/office/officeart/2005/8/layout/lProcess2"/>
    <dgm:cxn modelId="{D4B1099D-4A5E-4235-8FBA-F6DE9B3766FA}" type="presOf" srcId="{10ED113D-8C6D-4B10-9F76-36549F74CAE3}" destId="{05ACA1E5-F49C-4695-B500-3C0A1E8C85E9}" srcOrd="0" destOrd="0" presId="urn:microsoft.com/office/officeart/2005/8/layout/lProcess2"/>
    <dgm:cxn modelId="{72F0E59D-FC86-4E0E-91EA-9681DAF42A67}" srcId="{01A615EE-CF0F-4CF4-921E-E8BD8C3E7390}" destId="{BF17980D-7410-455E-9B6F-C0E8DF292EF1}" srcOrd="1" destOrd="0" parTransId="{92180C86-5904-4D96-A9F0-7138908B7D2A}" sibTransId="{3DBD74C0-D7BD-4777-9783-749F06298120}"/>
    <dgm:cxn modelId="{543BD0B0-267B-417C-B22F-48D2CD2F1749}" srcId="{01A615EE-CF0F-4CF4-921E-E8BD8C3E7390}" destId="{CB721DF4-F1A7-49D9-9094-491FFFCBFDE7}" srcOrd="0" destOrd="0" parTransId="{4F520D05-6A30-400C-8B9A-AD0B430F1D4F}" sibTransId="{A19FB902-88CA-40E4-85BF-26D169225AFE}"/>
    <dgm:cxn modelId="{1B5BEBBB-5C03-4814-A75E-0F84F885FA12}" srcId="{BE87A186-707A-47A0-BC88-127B0A1DEC86}" destId="{256E6EEA-3A5C-4D59-AEF4-E5868E40C45E}" srcOrd="2" destOrd="0" parTransId="{48FA0F13-9547-4449-ADD1-DF7B632C2394}" sibTransId="{206AB9B7-6007-42BB-AF86-8B399A885D75}"/>
    <dgm:cxn modelId="{B53F3AC7-42B3-48C4-A7FC-B74FD6849A1B}" type="presOf" srcId="{BF17980D-7410-455E-9B6F-C0E8DF292EF1}" destId="{D33DD00B-D8D7-4807-978C-B4D7F2C07DA6}" srcOrd="0" destOrd="0" presId="urn:microsoft.com/office/officeart/2005/8/layout/lProcess2"/>
    <dgm:cxn modelId="{FA6A4CD4-F5D2-4F59-8E1C-9C31D3823211}" srcId="{10ED113D-8C6D-4B10-9F76-36549F74CAE3}" destId="{01A615EE-CF0F-4CF4-921E-E8BD8C3E7390}" srcOrd="1" destOrd="0" parTransId="{278EF498-5B77-4B0B-8808-289BB08824D7}" sibTransId="{C7CFA6D8-00FA-4AAA-A7C8-CFBE17EF36B2}"/>
    <dgm:cxn modelId="{AA9849E9-5BF2-46B1-9247-3DCB5F4C0A4B}" type="presOf" srcId="{CB721DF4-F1A7-49D9-9094-491FFFCBFDE7}" destId="{99151F54-A237-4352-B43A-B6061EE4F216}" srcOrd="0" destOrd="0" presId="urn:microsoft.com/office/officeart/2005/8/layout/lProcess2"/>
    <dgm:cxn modelId="{77CD01EC-D674-4291-9B99-669BD05F344A}" srcId="{10ED113D-8C6D-4B10-9F76-36549F74CAE3}" destId="{BE87A186-707A-47A0-BC88-127B0A1DEC86}" srcOrd="0" destOrd="0" parTransId="{7D0BFA99-B31E-494F-9D7A-99317BB7C40B}" sibTransId="{039696A4-9C09-4BB9-9044-46CE6258F606}"/>
    <dgm:cxn modelId="{DD209DEF-7581-4D53-A12B-6B554CB324C5}" type="presOf" srcId="{BA1EBF96-A62A-4BD8-A58D-25FFF3B13BA1}" destId="{DF45178D-10A5-4F4C-BE2C-F7EF6039193D}" srcOrd="0" destOrd="0" presId="urn:microsoft.com/office/officeart/2005/8/layout/lProcess2"/>
    <dgm:cxn modelId="{705C10F8-03BA-4E89-8AD6-845EF916D143}" type="presOf" srcId="{BE87A186-707A-47A0-BC88-127B0A1DEC86}" destId="{9ECC9350-2D3B-4335-B60B-3B86CB101F95}" srcOrd="0" destOrd="0" presId="urn:microsoft.com/office/officeart/2005/8/layout/lProcess2"/>
    <dgm:cxn modelId="{2B276EFA-A3B8-4746-96F0-2D5FEBC42F2B}" type="presOf" srcId="{3C9D2D5F-CA17-4A78-AC59-77209723A9FD}" destId="{AF9C6DB9-0958-46C9-BDAD-ABF6BF33FB4B}" srcOrd="0" destOrd="0" presId="urn:microsoft.com/office/officeart/2005/8/layout/lProcess2"/>
    <dgm:cxn modelId="{7E435AFD-F6AA-4D99-9048-29C789C950E0}" type="presOf" srcId="{01A615EE-CF0F-4CF4-921E-E8BD8C3E7390}" destId="{C5916A14-37A9-427C-9C82-C35597D3BB22}" srcOrd="1" destOrd="0" presId="urn:microsoft.com/office/officeart/2005/8/layout/lProcess2"/>
    <dgm:cxn modelId="{80B4A9E3-D3EF-43CF-B019-4CB77A301774}" type="presParOf" srcId="{05ACA1E5-F49C-4695-B500-3C0A1E8C85E9}" destId="{AB8C9E4A-02D1-4FFC-997B-973702F740B7}" srcOrd="0" destOrd="0" presId="urn:microsoft.com/office/officeart/2005/8/layout/lProcess2"/>
    <dgm:cxn modelId="{900CDB7D-E34B-4EAC-870F-E3B644FE41B0}" type="presParOf" srcId="{AB8C9E4A-02D1-4FFC-997B-973702F740B7}" destId="{9ECC9350-2D3B-4335-B60B-3B86CB101F95}" srcOrd="0" destOrd="0" presId="urn:microsoft.com/office/officeart/2005/8/layout/lProcess2"/>
    <dgm:cxn modelId="{673317BD-0F8F-4C8F-8D20-6956C03BDA6A}" type="presParOf" srcId="{AB8C9E4A-02D1-4FFC-997B-973702F740B7}" destId="{EE931BF4-C421-46F3-BE50-0DD59A4887F4}" srcOrd="1" destOrd="0" presId="urn:microsoft.com/office/officeart/2005/8/layout/lProcess2"/>
    <dgm:cxn modelId="{92CD9F02-6642-4DD0-9361-8FECFC2D490E}" type="presParOf" srcId="{AB8C9E4A-02D1-4FFC-997B-973702F740B7}" destId="{B3CCC536-C36D-46FE-9113-2F9AFC09640B}" srcOrd="2" destOrd="0" presId="urn:microsoft.com/office/officeart/2005/8/layout/lProcess2"/>
    <dgm:cxn modelId="{79810F7C-7A98-4394-8BB8-6ECBFB062A75}" type="presParOf" srcId="{B3CCC536-C36D-46FE-9113-2F9AFC09640B}" destId="{7A600509-7CBA-4CE4-A189-C79B35126C91}" srcOrd="0" destOrd="0" presId="urn:microsoft.com/office/officeart/2005/8/layout/lProcess2"/>
    <dgm:cxn modelId="{94AD4296-E3D7-41F4-89B2-F8E8CF8E3569}" type="presParOf" srcId="{7A600509-7CBA-4CE4-A189-C79B35126C91}" destId="{016D84D9-1D88-46E6-9F48-299D5EE62CA2}" srcOrd="0" destOrd="0" presId="urn:microsoft.com/office/officeart/2005/8/layout/lProcess2"/>
    <dgm:cxn modelId="{8DCC8488-4B98-4C69-BCFF-5D99DB3CAC44}" type="presParOf" srcId="{7A600509-7CBA-4CE4-A189-C79B35126C91}" destId="{B88A838C-B9C0-48E0-83F3-9284B5738961}" srcOrd="1" destOrd="0" presId="urn:microsoft.com/office/officeart/2005/8/layout/lProcess2"/>
    <dgm:cxn modelId="{300C9461-E196-44F5-95A9-EB2DC893D61D}" type="presParOf" srcId="{7A600509-7CBA-4CE4-A189-C79B35126C91}" destId="{3FEA3C8E-EE68-4459-A3AD-2A086608328F}" srcOrd="2" destOrd="0" presId="urn:microsoft.com/office/officeart/2005/8/layout/lProcess2"/>
    <dgm:cxn modelId="{27D11AA3-395C-4156-B043-3F938D257020}" type="presParOf" srcId="{7A600509-7CBA-4CE4-A189-C79B35126C91}" destId="{D3AEA6B1-3714-4910-9637-7906613EF0C2}" srcOrd="3" destOrd="0" presId="urn:microsoft.com/office/officeart/2005/8/layout/lProcess2"/>
    <dgm:cxn modelId="{74BB79FB-D4C4-40A6-8942-B87F38F2A6A2}" type="presParOf" srcId="{7A600509-7CBA-4CE4-A189-C79B35126C91}" destId="{5EF1D666-BD48-4D5F-A2F7-2C522346E0C0}" srcOrd="4" destOrd="0" presId="urn:microsoft.com/office/officeart/2005/8/layout/lProcess2"/>
    <dgm:cxn modelId="{BB693FDF-667F-4EEE-9A87-CE32D9B9F89C}" type="presParOf" srcId="{05ACA1E5-F49C-4695-B500-3C0A1E8C85E9}" destId="{A0A22E8B-02E6-4AFB-A127-A2761A0E4002}" srcOrd="1" destOrd="0" presId="urn:microsoft.com/office/officeart/2005/8/layout/lProcess2"/>
    <dgm:cxn modelId="{2DB75E99-BA62-4B61-96A2-CCA2C47204E7}" type="presParOf" srcId="{05ACA1E5-F49C-4695-B500-3C0A1E8C85E9}" destId="{71DA139F-0A98-499B-A585-3800288C6A32}" srcOrd="2" destOrd="0" presId="urn:microsoft.com/office/officeart/2005/8/layout/lProcess2"/>
    <dgm:cxn modelId="{EDC541EE-4BE5-40F6-9D9D-21109642CCA3}" type="presParOf" srcId="{71DA139F-0A98-499B-A585-3800288C6A32}" destId="{B84A74A0-C9F2-48ED-B59A-AE857120E41A}" srcOrd="0" destOrd="0" presId="urn:microsoft.com/office/officeart/2005/8/layout/lProcess2"/>
    <dgm:cxn modelId="{2E771ED0-D9DF-48B7-B8E7-B760541F5C91}" type="presParOf" srcId="{71DA139F-0A98-499B-A585-3800288C6A32}" destId="{C5916A14-37A9-427C-9C82-C35597D3BB22}" srcOrd="1" destOrd="0" presId="urn:microsoft.com/office/officeart/2005/8/layout/lProcess2"/>
    <dgm:cxn modelId="{E42D845C-B5AA-49E0-A02A-B6FA3B09082E}" type="presParOf" srcId="{71DA139F-0A98-499B-A585-3800288C6A32}" destId="{4ECCB096-066D-4AE4-B332-30EC20E3F2D3}" srcOrd="2" destOrd="0" presId="urn:microsoft.com/office/officeart/2005/8/layout/lProcess2"/>
    <dgm:cxn modelId="{E96D3350-A082-4074-9090-BE04DC3239C4}" type="presParOf" srcId="{4ECCB096-066D-4AE4-B332-30EC20E3F2D3}" destId="{6137601E-1E58-45F1-BE93-458290055DB1}" srcOrd="0" destOrd="0" presId="urn:microsoft.com/office/officeart/2005/8/layout/lProcess2"/>
    <dgm:cxn modelId="{2D3F9B34-F518-491F-BD60-26D73517B056}" type="presParOf" srcId="{6137601E-1E58-45F1-BE93-458290055DB1}" destId="{99151F54-A237-4352-B43A-B6061EE4F216}" srcOrd="0" destOrd="0" presId="urn:microsoft.com/office/officeart/2005/8/layout/lProcess2"/>
    <dgm:cxn modelId="{B7E109DD-B467-417D-A4AF-C49F82B78100}" type="presParOf" srcId="{6137601E-1E58-45F1-BE93-458290055DB1}" destId="{70E28A55-9EA7-4678-BF3E-B894D91ED801}" srcOrd="1" destOrd="0" presId="urn:microsoft.com/office/officeart/2005/8/layout/lProcess2"/>
    <dgm:cxn modelId="{81491D7E-7394-41A1-834C-16F234949C13}" type="presParOf" srcId="{6137601E-1E58-45F1-BE93-458290055DB1}" destId="{D33DD00B-D8D7-4807-978C-B4D7F2C07DA6}" srcOrd="2" destOrd="0" presId="urn:microsoft.com/office/officeart/2005/8/layout/lProcess2"/>
    <dgm:cxn modelId="{35540CCE-151F-4D3D-B5E9-DB0522FC9E74}" type="presParOf" srcId="{6137601E-1E58-45F1-BE93-458290055DB1}" destId="{484368C9-EB72-4136-A9D6-AD895A44AD9F}" srcOrd="3" destOrd="0" presId="urn:microsoft.com/office/officeart/2005/8/layout/lProcess2"/>
    <dgm:cxn modelId="{A374BE78-B46E-46D2-84C9-4D83EC36760D}" type="presParOf" srcId="{6137601E-1E58-45F1-BE93-458290055DB1}" destId="{DF45178D-10A5-4F4C-BE2C-F7EF6039193D}" srcOrd="4" destOrd="0" presId="urn:microsoft.com/office/officeart/2005/8/layout/lProcess2"/>
    <dgm:cxn modelId="{29ED9297-3237-47BB-A1AC-328F2CE4AD59}" type="presParOf" srcId="{05ACA1E5-F49C-4695-B500-3C0A1E8C85E9}" destId="{0701CA4B-D897-41FC-AAA6-3569B2AB67C4}" srcOrd="3" destOrd="0" presId="urn:microsoft.com/office/officeart/2005/8/layout/lProcess2"/>
    <dgm:cxn modelId="{86F892F8-CA8B-44D8-A065-EE872B009033}" type="presParOf" srcId="{05ACA1E5-F49C-4695-B500-3C0A1E8C85E9}" destId="{39120C96-16D7-4710-AE86-63645E559DDE}" srcOrd="4" destOrd="0" presId="urn:microsoft.com/office/officeart/2005/8/layout/lProcess2"/>
    <dgm:cxn modelId="{1C2E7467-753B-4883-AE81-339D7E82408B}" type="presParOf" srcId="{39120C96-16D7-4710-AE86-63645E559DDE}" destId="{50C346E8-FB4B-4628-BA16-3D571C69CA2B}" srcOrd="0" destOrd="0" presId="urn:microsoft.com/office/officeart/2005/8/layout/lProcess2"/>
    <dgm:cxn modelId="{883A4FA4-B76A-45B7-8A06-AB1477FD8883}" type="presParOf" srcId="{39120C96-16D7-4710-AE86-63645E559DDE}" destId="{4240890A-2532-401D-A537-2E9DC0C96862}" srcOrd="1" destOrd="0" presId="urn:microsoft.com/office/officeart/2005/8/layout/lProcess2"/>
    <dgm:cxn modelId="{C9CB5C5F-1A8B-430C-AAE7-E859913DCD1D}" type="presParOf" srcId="{39120C96-16D7-4710-AE86-63645E559DDE}" destId="{E49C25ED-357A-4A04-A685-0767EBA8CA94}" srcOrd="2" destOrd="0" presId="urn:microsoft.com/office/officeart/2005/8/layout/lProcess2"/>
    <dgm:cxn modelId="{BE9D2B57-C98B-4B19-99EF-90C3EE51033F}" type="presParOf" srcId="{E49C25ED-357A-4A04-A685-0767EBA8CA94}" destId="{CA427CE5-0903-4703-A690-811462F09385}" srcOrd="0" destOrd="0" presId="urn:microsoft.com/office/officeart/2005/8/layout/lProcess2"/>
    <dgm:cxn modelId="{E3B40335-801A-4283-A4DF-FC2BD05EAE18}" type="presParOf" srcId="{CA427CE5-0903-4703-A690-811462F09385}" destId="{AF9C6DB9-0958-46C9-BDAD-ABF6BF33FB4B}" srcOrd="0" destOrd="0" presId="urn:microsoft.com/office/officeart/2005/8/layout/lProcess2"/>
    <dgm:cxn modelId="{079CD7E1-5830-4698-B6CB-C23F8C60203C}" type="presParOf" srcId="{CA427CE5-0903-4703-A690-811462F09385}" destId="{64EFC1FD-9C6B-4F79-A369-563A3BDEE89F}" srcOrd="1" destOrd="0" presId="urn:microsoft.com/office/officeart/2005/8/layout/lProcess2"/>
    <dgm:cxn modelId="{B479C4E7-04B4-40EC-9278-9CD29DE975F7}" type="presParOf" srcId="{CA427CE5-0903-4703-A690-811462F09385}" destId="{452B41BF-94A2-440C-A9FB-5D0FF598B301}" srcOrd="2" destOrd="0" presId="urn:microsoft.com/office/officeart/2005/8/layout/lProcess2"/>
    <dgm:cxn modelId="{B71917B5-0375-4CEB-A11E-255A5E7374EA}" type="presParOf" srcId="{CA427CE5-0903-4703-A690-811462F09385}" destId="{66EE65CD-1181-44DD-BF37-35791913F21D}" srcOrd="3" destOrd="0" presId="urn:microsoft.com/office/officeart/2005/8/layout/lProcess2"/>
    <dgm:cxn modelId="{6CA28807-F4A9-41DD-BE52-D873C43C9AA8}" type="presParOf" srcId="{CA427CE5-0903-4703-A690-811462F09385}" destId="{17A21524-78E3-469D-8C11-4C8C8DF64975}"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C9350-2D3B-4335-B60B-3B86CB101F95}">
      <dsp:nvSpPr>
        <dsp:cNvPr id="0" name=""/>
        <dsp:cNvSpPr/>
      </dsp:nvSpPr>
      <dsp:spPr>
        <a:xfrm>
          <a:off x="759" y="0"/>
          <a:ext cx="1974496" cy="43430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Office of Federal Contract and Compliance Programs (OFCCP)</a:t>
          </a:r>
          <a:endParaRPr lang="en-US" sz="1700" b="1" kern="1200" dirty="0"/>
        </a:p>
      </dsp:txBody>
      <dsp:txXfrm>
        <a:off x="759" y="0"/>
        <a:ext cx="1974496" cy="1302913"/>
      </dsp:txXfrm>
    </dsp:sp>
    <dsp:sp modelId="{016D84D9-1D88-46E6-9F48-299D5EE62CA2}">
      <dsp:nvSpPr>
        <dsp:cNvPr id="0" name=""/>
        <dsp:cNvSpPr/>
      </dsp:nvSpPr>
      <dsp:spPr>
        <a:xfrm>
          <a:off x="198209" y="1303284"/>
          <a:ext cx="1579597" cy="8532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Executive Order 11246</a:t>
          </a:r>
        </a:p>
      </dsp:txBody>
      <dsp:txXfrm>
        <a:off x="223199" y="1328274"/>
        <a:ext cx="1529617" cy="803254"/>
      </dsp:txXfrm>
    </dsp:sp>
    <dsp:sp modelId="{3FEA3C8E-EE68-4459-A3AD-2A086608328F}">
      <dsp:nvSpPr>
        <dsp:cNvPr id="0" name=""/>
        <dsp:cNvSpPr/>
      </dsp:nvSpPr>
      <dsp:spPr>
        <a:xfrm>
          <a:off x="198209" y="2287786"/>
          <a:ext cx="1579597" cy="853234"/>
        </a:xfrm>
        <a:prstGeom prst="roundRect">
          <a:avLst>
            <a:gd name="adj" fmla="val 10000"/>
          </a:avLst>
        </a:prstGeom>
        <a:solidFill>
          <a:schemeClr val="accent2">
            <a:hueOff val="-197405"/>
            <a:satOff val="-934"/>
            <a:lumOff val="2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Section 503 – Rehabilitation Act</a:t>
          </a:r>
        </a:p>
      </dsp:txBody>
      <dsp:txXfrm>
        <a:off x="223199" y="2312776"/>
        <a:ext cx="1529617" cy="803254"/>
      </dsp:txXfrm>
    </dsp:sp>
    <dsp:sp modelId="{5EF1D666-BD48-4D5F-A2F7-2C522346E0C0}">
      <dsp:nvSpPr>
        <dsp:cNvPr id="0" name=""/>
        <dsp:cNvSpPr/>
      </dsp:nvSpPr>
      <dsp:spPr>
        <a:xfrm>
          <a:off x="198209" y="3272287"/>
          <a:ext cx="1579597" cy="853234"/>
        </a:xfrm>
        <a:prstGeom prst="roundRect">
          <a:avLst>
            <a:gd name="adj" fmla="val 10000"/>
          </a:avLst>
        </a:prstGeom>
        <a:solidFill>
          <a:schemeClr val="accent2">
            <a:hueOff val="-394809"/>
            <a:satOff val="-1868"/>
            <a:lumOff val="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Vietnam Era Veterans Readjustment Assistance Act (VEVRAA)</a:t>
          </a:r>
          <a:endParaRPr lang="en-US" sz="1100" kern="1200" dirty="0"/>
        </a:p>
      </dsp:txBody>
      <dsp:txXfrm>
        <a:off x="223199" y="3297277"/>
        <a:ext cx="1529617" cy="803254"/>
      </dsp:txXfrm>
    </dsp:sp>
    <dsp:sp modelId="{B84A74A0-C9F2-48ED-B59A-AE857120E41A}">
      <dsp:nvSpPr>
        <dsp:cNvPr id="0" name=""/>
        <dsp:cNvSpPr/>
      </dsp:nvSpPr>
      <dsp:spPr>
        <a:xfrm>
          <a:off x="2123343" y="0"/>
          <a:ext cx="1974496" cy="43430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Equal Employment Opportunity Commission (EEOC)</a:t>
          </a:r>
          <a:endParaRPr lang="en-US" sz="1700" b="1" kern="1200" dirty="0"/>
        </a:p>
      </dsp:txBody>
      <dsp:txXfrm>
        <a:off x="2123343" y="0"/>
        <a:ext cx="1974496" cy="1302913"/>
      </dsp:txXfrm>
    </dsp:sp>
    <dsp:sp modelId="{99151F54-A237-4352-B43A-B6061EE4F216}">
      <dsp:nvSpPr>
        <dsp:cNvPr id="0" name=""/>
        <dsp:cNvSpPr/>
      </dsp:nvSpPr>
      <dsp:spPr>
        <a:xfrm>
          <a:off x="2320792" y="1303284"/>
          <a:ext cx="1579597" cy="853234"/>
        </a:xfrm>
        <a:prstGeom prst="roundRect">
          <a:avLst>
            <a:gd name="adj" fmla="val 10000"/>
          </a:avLst>
        </a:prstGeom>
        <a:solidFill>
          <a:schemeClr val="accent2">
            <a:hueOff val="-592213"/>
            <a:satOff val="-2802"/>
            <a:lumOff val="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Title VII</a:t>
          </a:r>
        </a:p>
      </dsp:txBody>
      <dsp:txXfrm>
        <a:off x="2345782" y="1328274"/>
        <a:ext cx="1529617" cy="803254"/>
      </dsp:txXfrm>
    </dsp:sp>
    <dsp:sp modelId="{D33DD00B-D8D7-4807-978C-B4D7F2C07DA6}">
      <dsp:nvSpPr>
        <dsp:cNvPr id="0" name=""/>
        <dsp:cNvSpPr/>
      </dsp:nvSpPr>
      <dsp:spPr>
        <a:xfrm>
          <a:off x="2320792" y="2287786"/>
          <a:ext cx="1579597" cy="853234"/>
        </a:xfrm>
        <a:prstGeom prst="roundRect">
          <a:avLst>
            <a:gd name="adj" fmla="val 10000"/>
          </a:avLst>
        </a:prstGeom>
        <a:solidFill>
          <a:schemeClr val="accent2">
            <a:hueOff val="-789618"/>
            <a:satOff val="-3736"/>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Equal Pay Act</a:t>
          </a:r>
        </a:p>
      </dsp:txBody>
      <dsp:txXfrm>
        <a:off x="2345782" y="2312776"/>
        <a:ext cx="1529617" cy="803254"/>
      </dsp:txXfrm>
    </dsp:sp>
    <dsp:sp modelId="{DF45178D-10A5-4F4C-BE2C-F7EF6039193D}">
      <dsp:nvSpPr>
        <dsp:cNvPr id="0" name=""/>
        <dsp:cNvSpPr/>
      </dsp:nvSpPr>
      <dsp:spPr>
        <a:xfrm>
          <a:off x="2320792" y="3272287"/>
          <a:ext cx="1579597" cy="853234"/>
        </a:xfrm>
        <a:prstGeom prst="roundRect">
          <a:avLst>
            <a:gd name="adj" fmla="val 10000"/>
          </a:avLst>
        </a:prstGeom>
        <a:solidFill>
          <a:schemeClr val="accent2">
            <a:hueOff val="-987022"/>
            <a:satOff val="-4670"/>
            <a:lumOff val="1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ADA / ADAAA</a:t>
          </a:r>
        </a:p>
      </dsp:txBody>
      <dsp:txXfrm>
        <a:off x="2345782" y="3297277"/>
        <a:ext cx="1529617" cy="803254"/>
      </dsp:txXfrm>
    </dsp:sp>
    <dsp:sp modelId="{50C346E8-FB4B-4628-BA16-3D571C69CA2B}">
      <dsp:nvSpPr>
        <dsp:cNvPr id="0" name=""/>
        <dsp:cNvSpPr/>
      </dsp:nvSpPr>
      <dsp:spPr>
        <a:xfrm>
          <a:off x="4245927" y="0"/>
          <a:ext cx="1974496" cy="43430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Wage and Hour</a:t>
          </a:r>
          <a:endParaRPr lang="en-US" sz="1700" b="1" kern="1200" dirty="0"/>
        </a:p>
      </dsp:txBody>
      <dsp:txXfrm>
        <a:off x="4245927" y="0"/>
        <a:ext cx="1974496" cy="1302913"/>
      </dsp:txXfrm>
    </dsp:sp>
    <dsp:sp modelId="{AF9C6DB9-0958-46C9-BDAD-ABF6BF33FB4B}">
      <dsp:nvSpPr>
        <dsp:cNvPr id="0" name=""/>
        <dsp:cNvSpPr/>
      </dsp:nvSpPr>
      <dsp:spPr>
        <a:xfrm>
          <a:off x="4443376" y="1303284"/>
          <a:ext cx="1579597" cy="853234"/>
        </a:xfrm>
        <a:prstGeom prst="roundRect">
          <a:avLst>
            <a:gd name="adj" fmla="val 10000"/>
          </a:avLst>
        </a:prstGeom>
        <a:solidFill>
          <a:schemeClr val="accent2">
            <a:hueOff val="-1184427"/>
            <a:satOff val="-5604"/>
            <a:lumOff val="1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Minimum Wage</a:t>
          </a:r>
        </a:p>
      </dsp:txBody>
      <dsp:txXfrm>
        <a:off x="4468366" y="1328274"/>
        <a:ext cx="1529617" cy="803254"/>
      </dsp:txXfrm>
    </dsp:sp>
    <dsp:sp modelId="{452B41BF-94A2-440C-A9FB-5D0FF598B301}">
      <dsp:nvSpPr>
        <dsp:cNvPr id="0" name=""/>
        <dsp:cNvSpPr/>
      </dsp:nvSpPr>
      <dsp:spPr>
        <a:xfrm>
          <a:off x="4443376" y="2287786"/>
          <a:ext cx="1579597" cy="853234"/>
        </a:xfrm>
        <a:prstGeom prst="roundRect">
          <a:avLst>
            <a:gd name="adj" fmla="val 10000"/>
          </a:avLst>
        </a:prstGeom>
        <a:solidFill>
          <a:schemeClr val="accent2">
            <a:hueOff val="-1381832"/>
            <a:satOff val="-6538"/>
            <a:lumOff val="18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Overtime</a:t>
          </a:r>
        </a:p>
      </dsp:txBody>
      <dsp:txXfrm>
        <a:off x="4468366" y="2312776"/>
        <a:ext cx="1529617" cy="803254"/>
      </dsp:txXfrm>
    </dsp:sp>
    <dsp:sp modelId="{17A21524-78E3-469D-8C11-4C8C8DF64975}">
      <dsp:nvSpPr>
        <dsp:cNvPr id="0" name=""/>
        <dsp:cNvSpPr/>
      </dsp:nvSpPr>
      <dsp:spPr>
        <a:xfrm>
          <a:off x="4443376" y="3272287"/>
          <a:ext cx="1579597" cy="853234"/>
        </a:xfrm>
        <a:prstGeom prst="roundRect">
          <a:avLst>
            <a:gd name="adj" fmla="val 10000"/>
          </a:avLst>
        </a:prstGeom>
        <a:solidFill>
          <a:schemeClr val="accent2">
            <a:hueOff val="-1579236"/>
            <a:satOff val="-747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Audits</a:t>
          </a:r>
        </a:p>
      </dsp:txBody>
      <dsp:txXfrm>
        <a:off x="4468366" y="3297277"/>
        <a:ext cx="1529617" cy="80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news@dciconsult.com" TargetMode="Externa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5.png"/><Relationship Id="rId21" Type="http://schemas.openxmlformats.org/officeDocument/2006/relationships/image" Target="../media/image52.png"/><Relationship Id="rId7" Type="http://schemas.openxmlformats.org/officeDocument/2006/relationships/image" Target="../media/image39.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image" Target="../media/image34.png"/><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Master" Target="../slideMasters/slideMaster1.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image" Target="../media/image46.png"/><Relationship Id="rId23" Type="http://schemas.openxmlformats.org/officeDocument/2006/relationships/image" Target="../media/image54.png"/><Relationship Id="rId10" Type="http://schemas.openxmlformats.org/officeDocument/2006/relationships/image" Target="../media/image14.png"/><Relationship Id="rId19" Type="http://schemas.openxmlformats.org/officeDocument/2006/relationships/image" Target="../media/image50.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5.png"/><Relationship Id="rId22" Type="http://schemas.openxmlformats.org/officeDocument/2006/relationships/image" Target="../media/image5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69.png"/><Relationship Id="rId3" Type="http://schemas.openxmlformats.org/officeDocument/2006/relationships/image" Target="../media/image12.png"/><Relationship Id="rId21" Type="http://schemas.openxmlformats.org/officeDocument/2006/relationships/image" Target="../media/image72.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8.png"/><Relationship Id="rId25" Type="http://schemas.openxmlformats.org/officeDocument/2006/relationships/image" Target="../media/image76.png"/><Relationship Id="rId2" Type="http://schemas.openxmlformats.org/officeDocument/2006/relationships/image" Target="../media/image55.pn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Master" Target="../slideMasters/slideMaster1.xml"/><Relationship Id="rId6" Type="http://schemas.openxmlformats.org/officeDocument/2006/relationships/image" Target="../media/image58.png"/><Relationship Id="rId11" Type="http://schemas.openxmlformats.org/officeDocument/2006/relationships/image" Target="../media/image63.png"/><Relationship Id="rId24" Type="http://schemas.openxmlformats.org/officeDocument/2006/relationships/image" Target="../media/image75.png"/><Relationship Id="rId5" Type="http://schemas.openxmlformats.org/officeDocument/2006/relationships/image" Target="../media/image57.png"/><Relationship Id="rId15" Type="http://schemas.openxmlformats.org/officeDocument/2006/relationships/image" Target="../media/image9.png"/><Relationship Id="rId23" Type="http://schemas.openxmlformats.org/officeDocument/2006/relationships/image" Target="../media/image74.png"/><Relationship Id="rId10" Type="http://schemas.openxmlformats.org/officeDocument/2006/relationships/image" Target="../media/image62.png"/><Relationship Id="rId19" Type="http://schemas.openxmlformats.org/officeDocument/2006/relationships/image" Target="../media/image70.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 Id="rId22" Type="http://schemas.openxmlformats.org/officeDocument/2006/relationships/image" Target="../media/image73.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6.png"/><Relationship Id="rId18" Type="http://schemas.openxmlformats.org/officeDocument/2006/relationships/image" Target="../media/image91.png"/><Relationship Id="rId3" Type="http://schemas.openxmlformats.org/officeDocument/2006/relationships/image" Target="../media/image78.png"/><Relationship Id="rId21" Type="http://schemas.openxmlformats.org/officeDocument/2006/relationships/image" Target="../media/image94.png"/><Relationship Id="rId7" Type="http://schemas.openxmlformats.org/officeDocument/2006/relationships/image" Target="../media/image82.png"/><Relationship Id="rId12" Type="http://schemas.openxmlformats.org/officeDocument/2006/relationships/image" Target="../media/image10.png"/><Relationship Id="rId17" Type="http://schemas.openxmlformats.org/officeDocument/2006/relationships/image" Target="../media/image90.png"/><Relationship Id="rId25" Type="http://schemas.openxmlformats.org/officeDocument/2006/relationships/image" Target="../media/image98.png"/><Relationship Id="rId2" Type="http://schemas.openxmlformats.org/officeDocument/2006/relationships/image" Target="../media/image77.png"/><Relationship Id="rId16" Type="http://schemas.openxmlformats.org/officeDocument/2006/relationships/image" Target="../media/image89.png"/><Relationship Id="rId20" Type="http://schemas.openxmlformats.org/officeDocument/2006/relationships/image" Target="../media/image93.png"/><Relationship Id="rId1" Type="http://schemas.openxmlformats.org/officeDocument/2006/relationships/slideMaster" Target="../slideMasters/slideMaster1.xml"/><Relationship Id="rId6" Type="http://schemas.openxmlformats.org/officeDocument/2006/relationships/image" Target="../media/image81.png"/><Relationship Id="rId11" Type="http://schemas.openxmlformats.org/officeDocument/2006/relationships/image" Target="../media/image85.png"/><Relationship Id="rId24" Type="http://schemas.openxmlformats.org/officeDocument/2006/relationships/image" Target="../media/image97.png"/><Relationship Id="rId5" Type="http://schemas.openxmlformats.org/officeDocument/2006/relationships/image" Target="../media/image80.png"/><Relationship Id="rId15" Type="http://schemas.openxmlformats.org/officeDocument/2006/relationships/image" Target="../media/image88.png"/><Relationship Id="rId23" Type="http://schemas.openxmlformats.org/officeDocument/2006/relationships/image" Target="../media/image96.png"/><Relationship Id="rId10" Type="http://schemas.openxmlformats.org/officeDocument/2006/relationships/image" Target="../media/image84.png"/><Relationship Id="rId19" Type="http://schemas.openxmlformats.org/officeDocument/2006/relationships/image" Target="../media/image92.png"/><Relationship Id="rId4" Type="http://schemas.openxmlformats.org/officeDocument/2006/relationships/image" Target="../media/image79.png"/><Relationship Id="rId9" Type="http://schemas.openxmlformats.org/officeDocument/2006/relationships/image" Target="../media/image11.png"/><Relationship Id="rId14" Type="http://schemas.openxmlformats.org/officeDocument/2006/relationships/image" Target="../media/image87.png"/><Relationship Id="rId22" Type="http://schemas.openxmlformats.org/officeDocument/2006/relationships/image" Target="../media/image95.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18" Type="http://schemas.openxmlformats.org/officeDocument/2006/relationships/image" Target="../media/image114.png"/><Relationship Id="rId26" Type="http://schemas.openxmlformats.org/officeDocument/2006/relationships/image" Target="../media/image122.png"/><Relationship Id="rId3" Type="http://schemas.openxmlformats.org/officeDocument/2006/relationships/image" Target="../media/image100.png"/><Relationship Id="rId21" Type="http://schemas.openxmlformats.org/officeDocument/2006/relationships/image" Target="../media/image117.png"/><Relationship Id="rId7" Type="http://schemas.openxmlformats.org/officeDocument/2006/relationships/image" Target="../media/image13.png"/><Relationship Id="rId12" Type="http://schemas.openxmlformats.org/officeDocument/2006/relationships/image" Target="../media/image108.png"/><Relationship Id="rId17" Type="http://schemas.openxmlformats.org/officeDocument/2006/relationships/image" Target="../media/image113.png"/><Relationship Id="rId25" Type="http://schemas.openxmlformats.org/officeDocument/2006/relationships/image" Target="../media/image121.png"/><Relationship Id="rId2" Type="http://schemas.openxmlformats.org/officeDocument/2006/relationships/image" Target="../media/image99.png"/><Relationship Id="rId16" Type="http://schemas.openxmlformats.org/officeDocument/2006/relationships/image" Target="../media/image112.png"/><Relationship Id="rId20" Type="http://schemas.openxmlformats.org/officeDocument/2006/relationships/image" Target="../media/image116.png"/><Relationship Id="rId29" Type="http://schemas.openxmlformats.org/officeDocument/2006/relationships/image" Target="../media/image125.png"/><Relationship Id="rId1" Type="http://schemas.openxmlformats.org/officeDocument/2006/relationships/slideMaster" Target="../slideMasters/slideMaster1.xml"/><Relationship Id="rId6" Type="http://schemas.openxmlformats.org/officeDocument/2006/relationships/image" Target="../media/image103.png"/><Relationship Id="rId11" Type="http://schemas.openxmlformats.org/officeDocument/2006/relationships/image" Target="../media/image107.png"/><Relationship Id="rId24" Type="http://schemas.openxmlformats.org/officeDocument/2006/relationships/image" Target="../media/image120.png"/><Relationship Id="rId5" Type="http://schemas.openxmlformats.org/officeDocument/2006/relationships/image" Target="../media/image102.png"/><Relationship Id="rId15" Type="http://schemas.openxmlformats.org/officeDocument/2006/relationships/image" Target="../media/image111.png"/><Relationship Id="rId23" Type="http://schemas.openxmlformats.org/officeDocument/2006/relationships/image" Target="../media/image119.png"/><Relationship Id="rId28" Type="http://schemas.openxmlformats.org/officeDocument/2006/relationships/image" Target="../media/image124.png"/><Relationship Id="rId10" Type="http://schemas.openxmlformats.org/officeDocument/2006/relationships/image" Target="../media/image106.png"/><Relationship Id="rId19" Type="http://schemas.openxmlformats.org/officeDocument/2006/relationships/image" Target="../media/image115.png"/><Relationship Id="rId4" Type="http://schemas.openxmlformats.org/officeDocument/2006/relationships/image" Target="../media/image101.png"/><Relationship Id="rId9" Type="http://schemas.openxmlformats.org/officeDocument/2006/relationships/image" Target="../media/image105.png"/><Relationship Id="rId14" Type="http://schemas.openxmlformats.org/officeDocument/2006/relationships/image" Target="../media/image110.png"/><Relationship Id="rId22" Type="http://schemas.openxmlformats.org/officeDocument/2006/relationships/image" Target="../media/image118.png"/><Relationship Id="rId27" Type="http://schemas.openxmlformats.org/officeDocument/2006/relationships/image" Target="../media/image12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resenter">
    <p:spTree>
      <p:nvGrpSpPr>
        <p:cNvPr id="1" name=""/>
        <p:cNvGrpSpPr/>
        <p:nvPr/>
      </p:nvGrpSpPr>
      <p:grpSpPr>
        <a:xfrm>
          <a:off x="0" y="0"/>
          <a:ext cx="0" cy="0"/>
          <a:chOff x="0" y="0"/>
          <a:chExt cx="0" cy="0"/>
        </a:xfrm>
      </p:grpSpPr>
      <p:pic>
        <p:nvPicPr>
          <p:cNvPr id="8" name="Picture 7" descr="A picture containing white&#10;&#10;Description automatically generated">
            <a:extLst>
              <a:ext uri="{FF2B5EF4-FFF2-40B4-BE49-F238E27FC236}">
                <a16:creationId xmlns:a16="http://schemas.microsoft.com/office/drawing/2014/main" id="{70CC5798-DA07-184E-8320-A018361A30B3}"/>
              </a:ext>
            </a:extLst>
          </p:cNvPr>
          <p:cNvPicPr>
            <a:picLocks noChangeAspect="1"/>
          </p:cNvPicPr>
          <p:nvPr userDrawn="1"/>
        </p:nvPicPr>
        <p:blipFill>
          <a:blip r:embed="rId2"/>
          <a:stretch>
            <a:fillRect/>
          </a:stretch>
        </p:blipFill>
        <p:spPr>
          <a:xfrm>
            <a:off x="-19494" y="0"/>
            <a:ext cx="12207711" cy="6858000"/>
          </a:xfrm>
          <a:prstGeom prst="rect">
            <a:avLst/>
          </a:prstGeom>
        </p:spPr>
      </p:pic>
      <p:sp>
        <p:nvSpPr>
          <p:cNvPr id="6" name="Rectangle 5">
            <a:extLst>
              <a:ext uri="{FF2B5EF4-FFF2-40B4-BE49-F238E27FC236}">
                <a16:creationId xmlns:a16="http://schemas.microsoft.com/office/drawing/2014/main" id="{DC11C32F-2A47-6248-8F79-788AA0C4B914}"/>
              </a:ext>
            </a:extLst>
          </p:cNvPr>
          <p:cNvSpPr/>
          <p:nvPr userDrawn="1"/>
        </p:nvSpPr>
        <p:spPr>
          <a:xfrm>
            <a:off x="922464" y="1473903"/>
            <a:ext cx="10334192" cy="442485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30">
            <a:extLst>
              <a:ext uri="{FF2B5EF4-FFF2-40B4-BE49-F238E27FC236}">
                <a16:creationId xmlns:a16="http://schemas.microsoft.com/office/drawing/2014/main" id="{DB88556D-E1FA-2841-88F3-BBB4AFC70607}"/>
              </a:ext>
            </a:extLst>
          </p:cNvPr>
          <p:cNvSpPr>
            <a:spLocks noGrp="1"/>
          </p:cNvSpPr>
          <p:nvPr>
            <p:ph type="body" sz="quarter" idx="13" hasCustomPrompt="1"/>
          </p:nvPr>
        </p:nvSpPr>
        <p:spPr>
          <a:xfrm>
            <a:off x="3885586" y="5439632"/>
            <a:ext cx="4420824" cy="289628"/>
          </a:xfrm>
        </p:spPr>
        <p:txBody>
          <a:bodyPr>
            <a:normAutofit/>
          </a:bodyPr>
          <a:lstStyle>
            <a:lvl1pPr marL="0" indent="0" algn="ctr">
              <a:buNone/>
              <a:defRPr sz="1400" b="0" i="1"/>
            </a:lvl1pPr>
          </a:lstStyle>
          <a:p>
            <a:pPr lvl="0"/>
            <a:r>
              <a:rPr lang="en-US"/>
              <a:t>Company</a:t>
            </a:r>
          </a:p>
        </p:txBody>
      </p:sp>
      <p:sp>
        <p:nvSpPr>
          <p:cNvPr id="2" name="Title 1">
            <a:extLst>
              <a:ext uri="{FF2B5EF4-FFF2-40B4-BE49-F238E27FC236}">
                <a16:creationId xmlns:a16="http://schemas.microsoft.com/office/drawing/2014/main" id="{1CD0B8EB-C4B1-1C40-910B-1A99BAF40816}"/>
              </a:ext>
            </a:extLst>
          </p:cNvPr>
          <p:cNvSpPr>
            <a:spLocks noGrp="1"/>
          </p:cNvSpPr>
          <p:nvPr>
            <p:ph type="ctrTitle" hasCustomPrompt="1"/>
          </p:nvPr>
        </p:nvSpPr>
        <p:spPr>
          <a:xfrm>
            <a:off x="1523999" y="909384"/>
            <a:ext cx="9144000" cy="2387600"/>
          </a:xfrm>
        </p:spPr>
        <p:txBody>
          <a:bodyPr anchor="b">
            <a:normAutofit/>
          </a:bodyPr>
          <a:lstStyle>
            <a:lvl1pPr algn="ctr">
              <a:defRPr sz="3600" b="1"/>
            </a:lvl1pPr>
          </a:lstStyle>
          <a:p>
            <a:r>
              <a:rPr lang="en-US"/>
              <a:t>Insert Title Here</a:t>
            </a:r>
          </a:p>
        </p:txBody>
      </p:sp>
      <p:sp>
        <p:nvSpPr>
          <p:cNvPr id="3" name="Subtitle 2">
            <a:extLst>
              <a:ext uri="{FF2B5EF4-FFF2-40B4-BE49-F238E27FC236}">
                <a16:creationId xmlns:a16="http://schemas.microsoft.com/office/drawing/2014/main" id="{683736D1-B9FA-1D47-BD35-2AC8F89D5CA5}"/>
              </a:ext>
            </a:extLst>
          </p:cNvPr>
          <p:cNvSpPr>
            <a:spLocks noGrp="1"/>
          </p:cNvSpPr>
          <p:nvPr>
            <p:ph type="subTitle" idx="1" hasCustomPrompt="1"/>
          </p:nvPr>
        </p:nvSpPr>
        <p:spPr>
          <a:xfrm>
            <a:off x="1523999" y="3345720"/>
            <a:ext cx="9144000" cy="634296"/>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Here</a:t>
            </a:r>
          </a:p>
        </p:txBody>
      </p:sp>
      <p:sp>
        <p:nvSpPr>
          <p:cNvPr id="35" name="Text Placeholder 34">
            <a:extLst>
              <a:ext uri="{FF2B5EF4-FFF2-40B4-BE49-F238E27FC236}">
                <a16:creationId xmlns:a16="http://schemas.microsoft.com/office/drawing/2014/main" id="{53C4DAB6-F387-5941-AC5D-F5FEA447A1BA}"/>
              </a:ext>
            </a:extLst>
          </p:cNvPr>
          <p:cNvSpPr>
            <a:spLocks noGrp="1"/>
          </p:cNvSpPr>
          <p:nvPr>
            <p:ph type="body" sz="quarter" idx="12" hasCustomPrompt="1"/>
          </p:nvPr>
        </p:nvSpPr>
        <p:spPr>
          <a:xfrm>
            <a:off x="4984567" y="3909542"/>
            <a:ext cx="2222862" cy="289629"/>
          </a:xfrm>
        </p:spPr>
        <p:txBody>
          <a:bodyPr>
            <a:normAutofit/>
          </a:bodyPr>
          <a:lstStyle>
            <a:lvl1pPr marL="0" indent="0" algn="ctr">
              <a:buNone/>
              <a:defRPr sz="1600"/>
            </a:lvl1pPr>
          </a:lstStyle>
          <a:p>
            <a:pPr lvl="0"/>
            <a:r>
              <a:rPr lang="en-US"/>
              <a:t>Insert Date</a:t>
            </a:r>
          </a:p>
        </p:txBody>
      </p:sp>
      <p:sp>
        <p:nvSpPr>
          <p:cNvPr id="31" name="Text Placeholder 30">
            <a:extLst>
              <a:ext uri="{FF2B5EF4-FFF2-40B4-BE49-F238E27FC236}">
                <a16:creationId xmlns:a16="http://schemas.microsoft.com/office/drawing/2014/main" id="{C6B7ABD1-7AA8-3348-AB38-107491AD1675}"/>
              </a:ext>
            </a:extLst>
          </p:cNvPr>
          <p:cNvSpPr>
            <a:spLocks noGrp="1"/>
          </p:cNvSpPr>
          <p:nvPr>
            <p:ph type="body" sz="quarter" idx="10" hasCustomPrompt="1"/>
          </p:nvPr>
        </p:nvSpPr>
        <p:spPr>
          <a:xfrm>
            <a:off x="3804676" y="4618361"/>
            <a:ext cx="4420824" cy="416549"/>
          </a:xfrm>
        </p:spPr>
        <p:txBody>
          <a:bodyPr>
            <a:normAutofit/>
          </a:bodyPr>
          <a:lstStyle>
            <a:lvl1pPr marL="0" indent="0" algn="ctr">
              <a:buNone/>
              <a:defRPr sz="2000" b="1"/>
            </a:lvl1pPr>
          </a:lstStyle>
          <a:p>
            <a:pPr lvl="0"/>
            <a:r>
              <a:rPr lang="en-US"/>
              <a:t>Presenter Name</a:t>
            </a:r>
          </a:p>
        </p:txBody>
      </p:sp>
      <p:sp>
        <p:nvSpPr>
          <p:cNvPr id="33" name="Text Placeholder 32">
            <a:extLst>
              <a:ext uri="{FF2B5EF4-FFF2-40B4-BE49-F238E27FC236}">
                <a16:creationId xmlns:a16="http://schemas.microsoft.com/office/drawing/2014/main" id="{16E1AEB9-8217-104B-9406-F32E160A2D6D}"/>
              </a:ext>
            </a:extLst>
          </p:cNvPr>
          <p:cNvSpPr>
            <a:spLocks noGrp="1"/>
          </p:cNvSpPr>
          <p:nvPr>
            <p:ph type="body" sz="quarter" idx="11" hasCustomPrompt="1"/>
          </p:nvPr>
        </p:nvSpPr>
        <p:spPr>
          <a:xfrm>
            <a:off x="3966499" y="5094469"/>
            <a:ext cx="4259001" cy="289628"/>
          </a:xfrm>
        </p:spPr>
        <p:txBody>
          <a:bodyPr>
            <a:normAutofit/>
          </a:bodyPr>
          <a:lstStyle>
            <a:lvl1pPr marL="0" indent="0" algn="ctr">
              <a:buNone/>
              <a:defRPr sz="1800"/>
            </a:lvl1pPr>
          </a:lstStyle>
          <a:p>
            <a:pPr lvl="0"/>
            <a:r>
              <a:rPr lang="en-US"/>
              <a:t>Presenter Title</a:t>
            </a:r>
          </a:p>
        </p:txBody>
      </p:sp>
      <p:sp>
        <p:nvSpPr>
          <p:cNvPr id="5" name="Slide Number Placeholder 4">
            <a:extLst>
              <a:ext uri="{FF2B5EF4-FFF2-40B4-BE49-F238E27FC236}">
                <a16:creationId xmlns:a16="http://schemas.microsoft.com/office/drawing/2014/main" id="{6F3AE01C-390E-3947-9C36-DE30B9F726DD}"/>
              </a:ext>
            </a:extLst>
          </p:cNvPr>
          <p:cNvSpPr>
            <a:spLocks noGrp="1"/>
          </p:cNvSpPr>
          <p:nvPr>
            <p:ph type="sldNum" sz="quarter" idx="15"/>
          </p:nvPr>
        </p:nvSpPr>
        <p:spPr/>
        <p:txBody>
          <a:bodyPr/>
          <a:lstStyle/>
          <a:p>
            <a:fld id="{BA09684D-CE1D-894F-B5A8-06F92965EDF3}" type="slidenum">
              <a:rPr lang="en-US" smtClean="0"/>
              <a:t>‹#›</a:t>
            </a:fld>
            <a:endParaRPr lang="en-US"/>
          </a:p>
        </p:txBody>
      </p:sp>
      <p:sp>
        <p:nvSpPr>
          <p:cNvPr id="4" name="TextBox 3">
            <a:extLst>
              <a:ext uri="{FF2B5EF4-FFF2-40B4-BE49-F238E27FC236}">
                <a16:creationId xmlns:a16="http://schemas.microsoft.com/office/drawing/2014/main" id="{F419AD56-95E5-3146-9294-A214AB928E8A}"/>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pic>
        <p:nvPicPr>
          <p:cNvPr id="13" name="Picture 12" descr="Logo, company name&#10;&#10;Description automatically generated">
            <a:extLst>
              <a:ext uri="{FF2B5EF4-FFF2-40B4-BE49-F238E27FC236}">
                <a16:creationId xmlns:a16="http://schemas.microsoft.com/office/drawing/2014/main" id="{BF96BBBB-0264-2540-A796-A3B422CD803B}"/>
              </a:ext>
            </a:extLst>
          </p:cNvPr>
          <p:cNvPicPr>
            <a:picLocks noChangeAspect="1"/>
          </p:cNvPicPr>
          <p:nvPr userDrawn="1"/>
        </p:nvPicPr>
        <p:blipFill>
          <a:blip r:embed="rId3"/>
          <a:stretch>
            <a:fillRect/>
          </a:stretch>
        </p:blipFill>
        <p:spPr>
          <a:xfrm>
            <a:off x="268226" y="6073954"/>
            <a:ext cx="1095596" cy="652071"/>
          </a:xfrm>
          <a:prstGeom prst="rect">
            <a:avLst/>
          </a:prstGeom>
        </p:spPr>
      </p:pic>
    </p:spTree>
    <p:extLst>
      <p:ext uri="{BB962C8B-B14F-4D97-AF65-F5344CB8AC3E}">
        <p14:creationId xmlns:p14="http://schemas.microsoft.com/office/powerpoint/2010/main" val="93684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EDC65D0-2BA2-A241-AB3A-52B99418CEB1}"/>
              </a:ext>
            </a:extLst>
          </p:cNvPr>
          <p:cNvSpPr>
            <a:spLocks noGrp="1"/>
          </p:cNvSpPr>
          <p:nvPr>
            <p:ph type="sldNum" sz="quarter" idx="12"/>
          </p:nvPr>
        </p:nvSpPr>
        <p:spPr/>
        <p:txBody>
          <a:bodyPr/>
          <a:lstStyle/>
          <a:p>
            <a:fld id="{BA09684D-CE1D-894F-B5A8-06F92965EDF3}" type="slidenum">
              <a:rPr lang="en-US" smtClean="0"/>
              <a:t>‹#›</a:t>
            </a:fld>
            <a:endParaRPr lang="en-US"/>
          </a:p>
        </p:txBody>
      </p:sp>
      <p:pic>
        <p:nvPicPr>
          <p:cNvPr id="21" name="Picture 20">
            <a:extLst>
              <a:ext uri="{FF2B5EF4-FFF2-40B4-BE49-F238E27FC236}">
                <a16:creationId xmlns:a16="http://schemas.microsoft.com/office/drawing/2014/main" id="{050056F7-8E7D-3044-867D-1FE97C6DA0EA}"/>
              </a:ext>
            </a:extLst>
          </p:cNvPr>
          <p:cNvPicPr>
            <a:picLocks noChangeAspect="1"/>
          </p:cNvPicPr>
          <p:nvPr userDrawn="1"/>
        </p:nvPicPr>
        <p:blipFill>
          <a:blip r:embed="rId2"/>
          <a:stretch>
            <a:fillRect/>
          </a:stretch>
        </p:blipFill>
        <p:spPr>
          <a:xfrm>
            <a:off x="-1" y="536236"/>
            <a:ext cx="11092721" cy="1064301"/>
          </a:xfrm>
          <a:prstGeom prst="rect">
            <a:avLst/>
          </a:prstGeom>
        </p:spPr>
      </p:pic>
      <p:sp>
        <p:nvSpPr>
          <p:cNvPr id="27" name="Rectangle 26">
            <a:extLst>
              <a:ext uri="{FF2B5EF4-FFF2-40B4-BE49-F238E27FC236}">
                <a16:creationId xmlns:a16="http://schemas.microsoft.com/office/drawing/2014/main" id="{3AB21D72-24E1-8546-A4F3-C59525649A14}"/>
              </a:ext>
            </a:extLst>
          </p:cNvPr>
          <p:cNvSpPr/>
          <p:nvPr userDrawn="1"/>
        </p:nvSpPr>
        <p:spPr>
          <a:xfrm>
            <a:off x="0" y="536235"/>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634E0FC3-AF43-F941-BCD5-EF7B7B242B23}"/>
              </a:ext>
            </a:extLst>
          </p:cNvPr>
          <p:cNvSpPr>
            <a:spLocks noGrp="1"/>
          </p:cNvSpPr>
          <p:nvPr>
            <p:ph type="title" hasCustomPrompt="1"/>
          </p:nvPr>
        </p:nvSpPr>
        <p:spPr>
          <a:xfrm>
            <a:off x="785734" y="405606"/>
            <a:ext cx="10568066" cy="1325563"/>
          </a:xfrm>
        </p:spPr>
        <p:txBody>
          <a:bodyPr>
            <a:normAutofit/>
          </a:bodyPr>
          <a:lstStyle>
            <a:lvl1pPr>
              <a:defRPr sz="4100" b="1">
                <a:solidFill>
                  <a:schemeClr val="bg1"/>
                </a:solidFill>
              </a:defRPr>
            </a:lvl1pPr>
          </a:lstStyle>
          <a:p>
            <a:r>
              <a:rPr lang="en-US"/>
              <a:t>Insert Title</a:t>
            </a:r>
          </a:p>
        </p:txBody>
      </p:sp>
      <p:pic>
        <p:nvPicPr>
          <p:cNvPr id="29" name="Picture 28" descr="Logo, company name&#10;&#10;Description automatically generated">
            <a:extLst>
              <a:ext uri="{FF2B5EF4-FFF2-40B4-BE49-F238E27FC236}">
                <a16:creationId xmlns:a16="http://schemas.microsoft.com/office/drawing/2014/main" id="{AC8A29D1-850D-6444-BB54-663B3DD3A2D5}"/>
              </a:ext>
            </a:extLst>
          </p:cNvPr>
          <p:cNvPicPr>
            <a:picLocks noChangeAspect="1"/>
          </p:cNvPicPr>
          <p:nvPr userDrawn="1"/>
        </p:nvPicPr>
        <p:blipFill>
          <a:blip r:embed="rId3"/>
          <a:stretch>
            <a:fillRect/>
          </a:stretch>
        </p:blipFill>
        <p:spPr>
          <a:xfrm>
            <a:off x="268226" y="6073954"/>
            <a:ext cx="1095596" cy="652071"/>
          </a:xfrm>
          <a:prstGeom prst="rect">
            <a:avLst/>
          </a:prstGeom>
        </p:spPr>
      </p:pic>
      <p:sp>
        <p:nvSpPr>
          <p:cNvPr id="36" name="TextBox 35">
            <a:extLst>
              <a:ext uri="{FF2B5EF4-FFF2-40B4-BE49-F238E27FC236}">
                <a16:creationId xmlns:a16="http://schemas.microsoft.com/office/drawing/2014/main" id="{6E5524BB-04C5-B34D-A587-FC57596386FD}"/>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
        <p:nvSpPr>
          <p:cNvPr id="8" name="Oval 7">
            <a:extLst>
              <a:ext uri="{FF2B5EF4-FFF2-40B4-BE49-F238E27FC236}">
                <a16:creationId xmlns:a16="http://schemas.microsoft.com/office/drawing/2014/main" id="{CD0324E0-534B-AC4B-B3FF-88B1B3A96060}"/>
              </a:ext>
            </a:extLst>
          </p:cNvPr>
          <p:cNvSpPr/>
          <p:nvPr userDrawn="1"/>
        </p:nvSpPr>
        <p:spPr>
          <a:xfrm>
            <a:off x="567335" y="2346884"/>
            <a:ext cx="2230387" cy="223038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0CECA48-B5E7-574E-A1B6-B58235734583}"/>
              </a:ext>
            </a:extLst>
          </p:cNvPr>
          <p:cNvSpPr/>
          <p:nvPr userDrawn="1"/>
        </p:nvSpPr>
        <p:spPr>
          <a:xfrm>
            <a:off x="8762429" y="2346884"/>
            <a:ext cx="2230387" cy="223038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8DB68F5-DD2A-AF4B-84F6-B7E87EC27B41}"/>
              </a:ext>
            </a:extLst>
          </p:cNvPr>
          <p:cNvSpPr/>
          <p:nvPr userDrawn="1"/>
        </p:nvSpPr>
        <p:spPr>
          <a:xfrm>
            <a:off x="3299033" y="2346884"/>
            <a:ext cx="2230387" cy="223038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41795D-8A38-264C-A152-1015A6BA0F5C}"/>
              </a:ext>
            </a:extLst>
          </p:cNvPr>
          <p:cNvSpPr/>
          <p:nvPr userDrawn="1"/>
        </p:nvSpPr>
        <p:spPr>
          <a:xfrm>
            <a:off x="6030731" y="2352842"/>
            <a:ext cx="2230387" cy="223038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70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EDC65D0-2BA2-A241-AB3A-52B99418CEB1}"/>
              </a:ext>
            </a:extLst>
          </p:cNvPr>
          <p:cNvSpPr>
            <a:spLocks noGrp="1"/>
          </p:cNvSpPr>
          <p:nvPr>
            <p:ph type="sldNum" sz="quarter" idx="12"/>
          </p:nvPr>
        </p:nvSpPr>
        <p:spPr/>
        <p:txBody>
          <a:bodyPr/>
          <a:lstStyle/>
          <a:p>
            <a:fld id="{BA09684D-CE1D-894F-B5A8-06F92965EDF3}" type="slidenum">
              <a:rPr lang="en-US" smtClean="0"/>
              <a:t>‹#›</a:t>
            </a:fld>
            <a:endParaRPr lang="en-US"/>
          </a:p>
        </p:txBody>
      </p:sp>
      <p:pic>
        <p:nvPicPr>
          <p:cNvPr id="21" name="Picture 20">
            <a:extLst>
              <a:ext uri="{FF2B5EF4-FFF2-40B4-BE49-F238E27FC236}">
                <a16:creationId xmlns:a16="http://schemas.microsoft.com/office/drawing/2014/main" id="{050056F7-8E7D-3044-867D-1FE97C6DA0EA}"/>
              </a:ext>
            </a:extLst>
          </p:cNvPr>
          <p:cNvPicPr>
            <a:picLocks noChangeAspect="1"/>
          </p:cNvPicPr>
          <p:nvPr userDrawn="1"/>
        </p:nvPicPr>
        <p:blipFill>
          <a:blip r:embed="rId2"/>
          <a:stretch>
            <a:fillRect/>
          </a:stretch>
        </p:blipFill>
        <p:spPr>
          <a:xfrm>
            <a:off x="-1" y="536236"/>
            <a:ext cx="11092721" cy="1064301"/>
          </a:xfrm>
          <a:prstGeom prst="rect">
            <a:avLst/>
          </a:prstGeom>
        </p:spPr>
      </p:pic>
      <p:sp>
        <p:nvSpPr>
          <p:cNvPr id="27" name="Rectangle 26">
            <a:extLst>
              <a:ext uri="{FF2B5EF4-FFF2-40B4-BE49-F238E27FC236}">
                <a16:creationId xmlns:a16="http://schemas.microsoft.com/office/drawing/2014/main" id="{3AB21D72-24E1-8546-A4F3-C59525649A14}"/>
              </a:ext>
            </a:extLst>
          </p:cNvPr>
          <p:cNvSpPr/>
          <p:nvPr userDrawn="1"/>
        </p:nvSpPr>
        <p:spPr>
          <a:xfrm>
            <a:off x="0" y="536235"/>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634E0FC3-AF43-F941-BCD5-EF7B7B242B23}"/>
              </a:ext>
            </a:extLst>
          </p:cNvPr>
          <p:cNvSpPr>
            <a:spLocks noGrp="1"/>
          </p:cNvSpPr>
          <p:nvPr>
            <p:ph type="title" hasCustomPrompt="1"/>
          </p:nvPr>
        </p:nvSpPr>
        <p:spPr>
          <a:xfrm>
            <a:off x="785734" y="405606"/>
            <a:ext cx="10568066" cy="1325563"/>
          </a:xfrm>
        </p:spPr>
        <p:txBody>
          <a:bodyPr>
            <a:normAutofit/>
          </a:bodyPr>
          <a:lstStyle>
            <a:lvl1pPr>
              <a:defRPr sz="4100" b="1">
                <a:solidFill>
                  <a:schemeClr val="bg1"/>
                </a:solidFill>
              </a:defRPr>
            </a:lvl1pPr>
          </a:lstStyle>
          <a:p>
            <a:r>
              <a:rPr lang="en-US"/>
              <a:t>Insert Title</a:t>
            </a:r>
          </a:p>
        </p:txBody>
      </p:sp>
      <p:pic>
        <p:nvPicPr>
          <p:cNvPr id="29" name="Picture 28" descr="Logo, company name&#10;&#10;Description automatically generated">
            <a:extLst>
              <a:ext uri="{FF2B5EF4-FFF2-40B4-BE49-F238E27FC236}">
                <a16:creationId xmlns:a16="http://schemas.microsoft.com/office/drawing/2014/main" id="{AC8A29D1-850D-6444-BB54-663B3DD3A2D5}"/>
              </a:ext>
            </a:extLst>
          </p:cNvPr>
          <p:cNvPicPr>
            <a:picLocks noChangeAspect="1"/>
          </p:cNvPicPr>
          <p:nvPr userDrawn="1"/>
        </p:nvPicPr>
        <p:blipFill>
          <a:blip r:embed="rId3"/>
          <a:stretch>
            <a:fillRect/>
          </a:stretch>
        </p:blipFill>
        <p:spPr>
          <a:xfrm>
            <a:off x="268226" y="6073954"/>
            <a:ext cx="1095596" cy="652071"/>
          </a:xfrm>
          <a:prstGeom prst="rect">
            <a:avLst/>
          </a:prstGeom>
        </p:spPr>
      </p:pic>
      <p:sp>
        <p:nvSpPr>
          <p:cNvPr id="36" name="TextBox 35">
            <a:extLst>
              <a:ext uri="{FF2B5EF4-FFF2-40B4-BE49-F238E27FC236}">
                <a16:creationId xmlns:a16="http://schemas.microsoft.com/office/drawing/2014/main" id="{6E5524BB-04C5-B34D-A587-FC57596386FD}"/>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
        <p:nvSpPr>
          <p:cNvPr id="8" name="Oval 7">
            <a:extLst>
              <a:ext uri="{FF2B5EF4-FFF2-40B4-BE49-F238E27FC236}">
                <a16:creationId xmlns:a16="http://schemas.microsoft.com/office/drawing/2014/main" id="{7A6F08F4-81D9-F64F-B9A5-77608F8F35B0}"/>
              </a:ext>
            </a:extLst>
          </p:cNvPr>
          <p:cNvSpPr/>
          <p:nvPr userDrawn="1"/>
        </p:nvSpPr>
        <p:spPr>
          <a:xfrm>
            <a:off x="1724009" y="1731170"/>
            <a:ext cx="1777041" cy="177704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2CED5DE-4701-D347-8F3A-34B90366DC7A}"/>
              </a:ext>
            </a:extLst>
          </p:cNvPr>
          <p:cNvSpPr/>
          <p:nvPr userDrawn="1"/>
        </p:nvSpPr>
        <p:spPr>
          <a:xfrm>
            <a:off x="5076551" y="1731169"/>
            <a:ext cx="1777041" cy="177704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F2286B2-7A93-8A48-BCE7-C33755B1DF6D}"/>
              </a:ext>
            </a:extLst>
          </p:cNvPr>
          <p:cNvSpPr/>
          <p:nvPr userDrawn="1"/>
        </p:nvSpPr>
        <p:spPr>
          <a:xfrm>
            <a:off x="8429093" y="1731169"/>
            <a:ext cx="1777041" cy="177704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51DE2AF-9C3C-EE4A-98CC-018F43C1769C}"/>
              </a:ext>
            </a:extLst>
          </p:cNvPr>
          <p:cNvSpPr/>
          <p:nvPr userDrawn="1"/>
        </p:nvSpPr>
        <p:spPr>
          <a:xfrm>
            <a:off x="3400280" y="4199266"/>
            <a:ext cx="1777041" cy="177704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3B62A3-1077-B34F-9466-9314A0006907}"/>
              </a:ext>
            </a:extLst>
          </p:cNvPr>
          <p:cNvSpPr/>
          <p:nvPr userDrawn="1"/>
        </p:nvSpPr>
        <p:spPr>
          <a:xfrm>
            <a:off x="6752822" y="4199266"/>
            <a:ext cx="1777041" cy="177704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135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EDC65D0-2BA2-A241-AB3A-52B99418CEB1}"/>
              </a:ext>
            </a:extLst>
          </p:cNvPr>
          <p:cNvSpPr>
            <a:spLocks noGrp="1"/>
          </p:cNvSpPr>
          <p:nvPr>
            <p:ph type="sldNum" sz="quarter" idx="12"/>
          </p:nvPr>
        </p:nvSpPr>
        <p:spPr/>
        <p:txBody>
          <a:bodyPr/>
          <a:lstStyle/>
          <a:p>
            <a:fld id="{BA09684D-CE1D-894F-B5A8-06F92965EDF3}" type="slidenum">
              <a:rPr lang="en-US" smtClean="0"/>
              <a:t>‹#›</a:t>
            </a:fld>
            <a:endParaRPr lang="en-US"/>
          </a:p>
        </p:txBody>
      </p:sp>
      <p:pic>
        <p:nvPicPr>
          <p:cNvPr id="21" name="Picture 20">
            <a:extLst>
              <a:ext uri="{FF2B5EF4-FFF2-40B4-BE49-F238E27FC236}">
                <a16:creationId xmlns:a16="http://schemas.microsoft.com/office/drawing/2014/main" id="{050056F7-8E7D-3044-867D-1FE97C6DA0EA}"/>
              </a:ext>
            </a:extLst>
          </p:cNvPr>
          <p:cNvPicPr>
            <a:picLocks noChangeAspect="1"/>
          </p:cNvPicPr>
          <p:nvPr userDrawn="1"/>
        </p:nvPicPr>
        <p:blipFill>
          <a:blip r:embed="rId2"/>
          <a:stretch>
            <a:fillRect/>
          </a:stretch>
        </p:blipFill>
        <p:spPr>
          <a:xfrm>
            <a:off x="-1" y="536236"/>
            <a:ext cx="11092721" cy="1064301"/>
          </a:xfrm>
          <a:prstGeom prst="rect">
            <a:avLst/>
          </a:prstGeom>
        </p:spPr>
      </p:pic>
      <p:sp>
        <p:nvSpPr>
          <p:cNvPr id="27" name="Rectangle 26">
            <a:extLst>
              <a:ext uri="{FF2B5EF4-FFF2-40B4-BE49-F238E27FC236}">
                <a16:creationId xmlns:a16="http://schemas.microsoft.com/office/drawing/2014/main" id="{3AB21D72-24E1-8546-A4F3-C59525649A14}"/>
              </a:ext>
            </a:extLst>
          </p:cNvPr>
          <p:cNvSpPr/>
          <p:nvPr userDrawn="1"/>
        </p:nvSpPr>
        <p:spPr>
          <a:xfrm>
            <a:off x="0" y="536235"/>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634E0FC3-AF43-F941-BCD5-EF7B7B242B23}"/>
              </a:ext>
            </a:extLst>
          </p:cNvPr>
          <p:cNvSpPr>
            <a:spLocks noGrp="1"/>
          </p:cNvSpPr>
          <p:nvPr>
            <p:ph type="title" hasCustomPrompt="1"/>
          </p:nvPr>
        </p:nvSpPr>
        <p:spPr>
          <a:xfrm>
            <a:off x="785734" y="405606"/>
            <a:ext cx="10568066" cy="1325563"/>
          </a:xfrm>
        </p:spPr>
        <p:txBody>
          <a:bodyPr>
            <a:normAutofit/>
          </a:bodyPr>
          <a:lstStyle>
            <a:lvl1pPr>
              <a:defRPr sz="4100" b="1">
                <a:solidFill>
                  <a:schemeClr val="bg1"/>
                </a:solidFill>
              </a:defRPr>
            </a:lvl1pPr>
          </a:lstStyle>
          <a:p>
            <a:r>
              <a:rPr lang="en-US"/>
              <a:t>Insert Title</a:t>
            </a:r>
          </a:p>
        </p:txBody>
      </p:sp>
      <p:pic>
        <p:nvPicPr>
          <p:cNvPr id="29" name="Picture 28" descr="Logo, company name&#10;&#10;Description automatically generated">
            <a:extLst>
              <a:ext uri="{FF2B5EF4-FFF2-40B4-BE49-F238E27FC236}">
                <a16:creationId xmlns:a16="http://schemas.microsoft.com/office/drawing/2014/main" id="{AC8A29D1-850D-6444-BB54-663B3DD3A2D5}"/>
              </a:ext>
            </a:extLst>
          </p:cNvPr>
          <p:cNvPicPr>
            <a:picLocks noChangeAspect="1"/>
          </p:cNvPicPr>
          <p:nvPr userDrawn="1"/>
        </p:nvPicPr>
        <p:blipFill>
          <a:blip r:embed="rId3"/>
          <a:stretch>
            <a:fillRect/>
          </a:stretch>
        </p:blipFill>
        <p:spPr>
          <a:xfrm>
            <a:off x="268226" y="6073954"/>
            <a:ext cx="1095596" cy="652071"/>
          </a:xfrm>
          <a:prstGeom prst="rect">
            <a:avLst/>
          </a:prstGeom>
        </p:spPr>
      </p:pic>
      <p:sp>
        <p:nvSpPr>
          <p:cNvPr id="36" name="TextBox 35">
            <a:extLst>
              <a:ext uri="{FF2B5EF4-FFF2-40B4-BE49-F238E27FC236}">
                <a16:creationId xmlns:a16="http://schemas.microsoft.com/office/drawing/2014/main" id="{6E5524BB-04C5-B34D-A587-FC57596386FD}"/>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
        <p:nvSpPr>
          <p:cNvPr id="8" name="Oval 7">
            <a:extLst>
              <a:ext uri="{FF2B5EF4-FFF2-40B4-BE49-F238E27FC236}">
                <a16:creationId xmlns:a16="http://schemas.microsoft.com/office/drawing/2014/main" id="{9880B97B-4956-EF4F-9F53-36AC4A470D0D}"/>
              </a:ext>
            </a:extLst>
          </p:cNvPr>
          <p:cNvSpPr/>
          <p:nvPr userDrawn="1"/>
        </p:nvSpPr>
        <p:spPr>
          <a:xfrm>
            <a:off x="1742644" y="1698511"/>
            <a:ext cx="1777040" cy="17770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E8D73E5-4069-AF40-AD8C-A04D11080FA3}"/>
              </a:ext>
            </a:extLst>
          </p:cNvPr>
          <p:cNvSpPr/>
          <p:nvPr userDrawn="1"/>
        </p:nvSpPr>
        <p:spPr>
          <a:xfrm>
            <a:off x="4778138" y="1698510"/>
            <a:ext cx="1777040" cy="17770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4B59C82-B892-7340-88D5-04DC72999BC3}"/>
              </a:ext>
            </a:extLst>
          </p:cNvPr>
          <p:cNvSpPr/>
          <p:nvPr userDrawn="1"/>
        </p:nvSpPr>
        <p:spPr>
          <a:xfrm>
            <a:off x="7813633" y="1692523"/>
            <a:ext cx="1777040" cy="17770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D72D35-B973-FE4D-9179-0F1E5ADB4E3D}"/>
              </a:ext>
            </a:extLst>
          </p:cNvPr>
          <p:cNvSpPr/>
          <p:nvPr userDrawn="1"/>
        </p:nvSpPr>
        <p:spPr>
          <a:xfrm>
            <a:off x="1742643" y="4172851"/>
            <a:ext cx="1777040" cy="17770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8D7280-C71B-8246-9D25-A8399EDFB46D}"/>
              </a:ext>
            </a:extLst>
          </p:cNvPr>
          <p:cNvSpPr/>
          <p:nvPr userDrawn="1"/>
        </p:nvSpPr>
        <p:spPr>
          <a:xfrm>
            <a:off x="4778138" y="4172851"/>
            <a:ext cx="1777040" cy="17770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819654B-BCF4-454E-BE89-D2F3A225885F}"/>
              </a:ext>
            </a:extLst>
          </p:cNvPr>
          <p:cNvSpPr/>
          <p:nvPr userDrawn="1"/>
        </p:nvSpPr>
        <p:spPr>
          <a:xfrm>
            <a:off x="7813633" y="4172851"/>
            <a:ext cx="1777040" cy="17770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788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DCI">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EEA65F0F-BB3F-E041-94C4-E8B6191A6D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320000" cy="6858000"/>
          </a:xfrm>
          <a:prstGeom prst="rect">
            <a:avLst/>
          </a:prstGeom>
        </p:spPr>
      </p:pic>
      <p:sp>
        <p:nvSpPr>
          <p:cNvPr id="21" name="Slide Number Placeholder 20">
            <a:extLst>
              <a:ext uri="{FF2B5EF4-FFF2-40B4-BE49-F238E27FC236}">
                <a16:creationId xmlns:a16="http://schemas.microsoft.com/office/drawing/2014/main" id="{D7C8A068-A487-314B-AA5B-1AE7B1B05456}"/>
              </a:ext>
            </a:extLst>
          </p:cNvPr>
          <p:cNvSpPr>
            <a:spLocks noGrp="1"/>
          </p:cNvSpPr>
          <p:nvPr>
            <p:ph type="sldNum" sz="quarter" idx="12"/>
          </p:nvPr>
        </p:nvSpPr>
        <p:spPr>
          <a:xfrm>
            <a:off x="10305737" y="6367463"/>
            <a:ext cx="1022410" cy="365125"/>
          </a:xfrm>
        </p:spPr>
        <p:txBody>
          <a:bodyPr/>
          <a:lstStyle/>
          <a:p>
            <a:fld id="{BA09684D-CE1D-894F-B5A8-06F92965EDF3}" type="slidenum">
              <a:rPr lang="en-US" smtClean="0"/>
              <a:t>‹#›</a:t>
            </a:fld>
            <a:endParaRPr lang="en-US"/>
          </a:p>
        </p:txBody>
      </p:sp>
      <p:sp>
        <p:nvSpPr>
          <p:cNvPr id="8" name="Rectangle 7">
            <a:extLst>
              <a:ext uri="{FF2B5EF4-FFF2-40B4-BE49-F238E27FC236}">
                <a16:creationId xmlns:a16="http://schemas.microsoft.com/office/drawing/2014/main" id="{C6148731-128D-4C46-AC0B-8DCB05D1B632}"/>
              </a:ext>
            </a:extLst>
          </p:cNvPr>
          <p:cNvSpPr/>
          <p:nvPr userDrawn="1"/>
        </p:nvSpPr>
        <p:spPr>
          <a:xfrm>
            <a:off x="0" y="915307"/>
            <a:ext cx="3552669" cy="1088092"/>
          </a:xfrm>
          <a:prstGeom prst="rect">
            <a:avLst/>
          </a:prstGeom>
          <a:solidFill>
            <a:schemeClr val="tx1">
              <a:alpha val="9277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About DCI</a:t>
            </a:r>
          </a:p>
        </p:txBody>
      </p:sp>
      <p:sp>
        <p:nvSpPr>
          <p:cNvPr id="4" name="TextBox 3">
            <a:extLst>
              <a:ext uri="{FF2B5EF4-FFF2-40B4-BE49-F238E27FC236}">
                <a16:creationId xmlns:a16="http://schemas.microsoft.com/office/drawing/2014/main" id="{70726B6F-2B59-7E42-984D-E46FBA64B5A9}"/>
              </a:ext>
            </a:extLst>
          </p:cNvPr>
          <p:cNvSpPr txBox="1"/>
          <p:nvPr userDrawn="1"/>
        </p:nvSpPr>
        <p:spPr>
          <a:xfrm>
            <a:off x="5246557" y="342527"/>
            <a:ext cx="6081590" cy="1446550"/>
          </a:xfrm>
          <a:prstGeom prst="rect">
            <a:avLst/>
          </a:prstGeom>
          <a:noFill/>
        </p:spPr>
        <p:txBody>
          <a:bodyPr wrap="square" rtlCol="0">
            <a:spAutoFit/>
          </a:bodyPr>
          <a:lstStyle/>
          <a:p>
            <a:r>
              <a:rPr lang="en-US" sz="4400" b="1"/>
              <a:t>Data Driven, </a:t>
            </a:r>
          </a:p>
          <a:p>
            <a:r>
              <a:rPr lang="en-US" sz="4400" b="1"/>
              <a:t>Client-Focused</a:t>
            </a:r>
          </a:p>
        </p:txBody>
      </p:sp>
      <p:sp>
        <p:nvSpPr>
          <p:cNvPr id="6" name="TextBox 5">
            <a:extLst>
              <a:ext uri="{FF2B5EF4-FFF2-40B4-BE49-F238E27FC236}">
                <a16:creationId xmlns:a16="http://schemas.microsoft.com/office/drawing/2014/main" id="{110E09BC-B65A-6046-9580-B4AD68D5F0B5}"/>
              </a:ext>
            </a:extLst>
          </p:cNvPr>
          <p:cNvSpPr txBox="1"/>
          <p:nvPr userDrawn="1"/>
        </p:nvSpPr>
        <p:spPr>
          <a:xfrm>
            <a:off x="5246557" y="2003399"/>
            <a:ext cx="6107243" cy="4062651"/>
          </a:xfrm>
          <a:prstGeom prst="rect">
            <a:avLst/>
          </a:prstGeom>
          <a:noFill/>
        </p:spPr>
        <p:txBody>
          <a:bodyPr wrap="square" rtlCol="0">
            <a:spAutoFit/>
          </a:bodyPr>
          <a:lstStyle/>
          <a:p>
            <a:pPr lvl="0"/>
            <a:r>
              <a:rPr lang="en-US" sz="2800" b="1">
                <a:solidFill>
                  <a:schemeClr val="accent1"/>
                </a:solidFill>
              </a:rPr>
              <a:t>Our Mission</a:t>
            </a:r>
          </a:p>
          <a:p>
            <a:pPr lvl="0"/>
            <a:r>
              <a:rPr lang="en-US" sz="2600"/>
              <a:t>Advancing workforce equity and organizational effectiveness through our dynamic client partnerships. </a:t>
            </a:r>
          </a:p>
          <a:p>
            <a:pPr lvl="0"/>
            <a:endParaRPr lang="en-US" sz="2800"/>
          </a:p>
          <a:p>
            <a:pPr lvl="0"/>
            <a:r>
              <a:rPr lang="en-US" sz="2800" b="1">
                <a:solidFill>
                  <a:schemeClr val="accent1"/>
                </a:solidFill>
              </a:rPr>
              <a:t>Our Vision </a:t>
            </a:r>
          </a:p>
          <a:p>
            <a:pPr lvl="0"/>
            <a:r>
              <a:rPr lang="en-US" sz="2600"/>
              <a:t>We believe every person deserves equal opportunity and fair treatment in the workplace and beyond.  </a:t>
            </a:r>
          </a:p>
          <a:p>
            <a:endParaRPr lang="en-US"/>
          </a:p>
        </p:txBody>
      </p:sp>
      <p:pic>
        <p:nvPicPr>
          <p:cNvPr id="10" name="Picture 9" descr="Logo, company name&#10;&#10;Description automatically generated">
            <a:extLst>
              <a:ext uri="{FF2B5EF4-FFF2-40B4-BE49-F238E27FC236}">
                <a16:creationId xmlns:a16="http://schemas.microsoft.com/office/drawing/2014/main" id="{09EC468B-6EEC-9A41-A2A9-112E8F8384E5}"/>
              </a:ext>
            </a:extLst>
          </p:cNvPr>
          <p:cNvPicPr>
            <a:picLocks noChangeAspect="1"/>
          </p:cNvPicPr>
          <p:nvPr userDrawn="1"/>
        </p:nvPicPr>
        <p:blipFill>
          <a:blip r:embed="rId3"/>
          <a:stretch>
            <a:fillRect/>
          </a:stretch>
        </p:blipFill>
        <p:spPr>
          <a:xfrm>
            <a:off x="10866437" y="125412"/>
            <a:ext cx="1095596" cy="652071"/>
          </a:xfrm>
          <a:prstGeom prst="rect">
            <a:avLst/>
          </a:prstGeom>
        </p:spPr>
      </p:pic>
      <p:sp>
        <p:nvSpPr>
          <p:cNvPr id="11" name="TextBox 10">
            <a:extLst>
              <a:ext uri="{FF2B5EF4-FFF2-40B4-BE49-F238E27FC236}">
                <a16:creationId xmlns:a16="http://schemas.microsoft.com/office/drawing/2014/main" id="{535A700B-F22D-ED4D-8316-C7278677F37D}"/>
              </a:ext>
            </a:extLst>
          </p:cNvPr>
          <p:cNvSpPr txBox="1"/>
          <p:nvPr userDrawn="1"/>
        </p:nvSpPr>
        <p:spPr>
          <a:xfrm>
            <a:off x="6150778" y="6378645"/>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3626776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binar Format">
    <p:spTree>
      <p:nvGrpSpPr>
        <p:cNvPr id="1" name=""/>
        <p:cNvGrpSpPr/>
        <p:nvPr/>
      </p:nvGrpSpPr>
      <p:grpSpPr>
        <a:xfrm>
          <a:off x="0" y="0"/>
          <a:ext cx="0" cy="0"/>
          <a:chOff x="0" y="0"/>
          <a:chExt cx="0" cy="0"/>
        </a:xfrm>
      </p:grpSpPr>
      <p:pic>
        <p:nvPicPr>
          <p:cNvPr id="3" name="Picture 2" descr="A close-up of a calculator and a pen&#10;&#10;Description automatically generated with medium confidence">
            <a:extLst>
              <a:ext uri="{FF2B5EF4-FFF2-40B4-BE49-F238E27FC236}">
                <a16:creationId xmlns:a16="http://schemas.microsoft.com/office/drawing/2014/main" id="{32B4D1BD-6F8F-A542-A6DD-7CCE6F7E33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4210313" cy="6858000"/>
          </a:xfrm>
          <a:prstGeom prst="rect">
            <a:avLst/>
          </a:prstGeom>
        </p:spPr>
      </p:pic>
      <p:sp>
        <p:nvSpPr>
          <p:cNvPr id="21" name="Slide Number Placeholder 20">
            <a:extLst>
              <a:ext uri="{FF2B5EF4-FFF2-40B4-BE49-F238E27FC236}">
                <a16:creationId xmlns:a16="http://schemas.microsoft.com/office/drawing/2014/main" id="{D7C8A068-A487-314B-AA5B-1AE7B1B05456}"/>
              </a:ext>
            </a:extLst>
          </p:cNvPr>
          <p:cNvSpPr>
            <a:spLocks noGrp="1"/>
          </p:cNvSpPr>
          <p:nvPr>
            <p:ph type="sldNum" sz="quarter" idx="12"/>
          </p:nvPr>
        </p:nvSpPr>
        <p:spPr>
          <a:xfrm>
            <a:off x="10305737" y="6367463"/>
            <a:ext cx="1022410" cy="365125"/>
          </a:xfrm>
        </p:spPr>
        <p:txBody>
          <a:bodyPr/>
          <a:lstStyle/>
          <a:p>
            <a:fld id="{BA09684D-CE1D-894F-B5A8-06F92965EDF3}" type="slidenum">
              <a:rPr lang="en-US" smtClean="0"/>
              <a:t>‹#›</a:t>
            </a:fld>
            <a:endParaRPr lang="en-US"/>
          </a:p>
        </p:txBody>
      </p:sp>
      <p:sp>
        <p:nvSpPr>
          <p:cNvPr id="8" name="Rectangle 7">
            <a:extLst>
              <a:ext uri="{FF2B5EF4-FFF2-40B4-BE49-F238E27FC236}">
                <a16:creationId xmlns:a16="http://schemas.microsoft.com/office/drawing/2014/main" id="{C6148731-128D-4C46-AC0B-8DCB05D1B632}"/>
              </a:ext>
            </a:extLst>
          </p:cNvPr>
          <p:cNvSpPr/>
          <p:nvPr userDrawn="1"/>
        </p:nvSpPr>
        <p:spPr>
          <a:xfrm>
            <a:off x="0" y="915307"/>
            <a:ext cx="3552669" cy="1088092"/>
          </a:xfrm>
          <a:prstGeom prst="rect">
            <a:avLst/>
          </a:prstGeom>
          <a:solidFill>
            <a:schemeClr val="tx1">
              <a:alpha val="9277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t>Webinar Format</a:t>
            </a:r>
          </a:p>
        </p:txBody>
      </p:sp>
      <p:sp>
        <p:nvSpPr>
          <p:cNvPr id="6" name="TextBox 5">
            <a:extLst>
              <a:ext uri="{FF2B5EF4-FFF2-40B4-BE49-F238E27FC236}">
                <a16:creationId xmlns:a16="http://schemas.microsoft.com/office/drawing/2014/main" id="{3CAE2AD3-6BC8-BC47-8148-88B6A62ECA46}"/>
              </a:ext>
            </a:extLst>
          </p:cNvPr>
          <p:cNvSpPr txBox="1"/>
          <p:nvPr userDrawn="1"/>
        </p:nvSpPr>
        <p:spPr>
          <a:xfrm>
            <a:off x="4656083" y="1459353"/>
            <a:ext cx="7083972" cy="1754326"/>
          </a:xfrm>
          <a:prstGeom prst="rect">
            <a:avLst/>
          </a:prstGeom>
          <a:noFill/>
        </p:spPr>
        <p:txBody>
          <a:bodyPr wrap="square" rtlCol="0">
            <a:spAutoFit/>
          </a:bodyPr>
          <a:lstStyle/>
          <a:p>
            <a:pPr marL="285750" lvl="0" indent="-285750">
              <a:buFont typeface="Arial" panose="020B0604020202020204" pitchFamily="34" charset="0"/>
              <a:buChar char="•"/>
            </a:pPr>
            <a:r>
              <a:rPr lang="en-US"/>
              <a:t>Participant phone lines are muted</a:t>
            </a:r>
          </a:p>
          <a:p>
            <a:pPr marL="0" lvl="0" indent="0">
              <a:buFont typeface="Arial" panose="020B0604020202020204" pitchFamily="34" charset="0"/>
              <a:buNone/>
            </a:pPr>
            <a:endParaRPr lang="en-US"/>
          </a:p>
          <a:p>
            <a:pPr marL="285750" lvl="0" indent="-285750">
              <a:buFont typeface="Arial" panose="020B0604020202020204" pitchFamily="34" charset="0"/>
              <a:buChar char="•"/>
            </a:pPr>
            <a:r>
              <a:rPr lang="en-US"/>
              <a:t>Submit questions by sending an email to </a:t>
            </a:r>
            <a:r>
              <a:rPr lang="en-US">
                <a:hlinkClick r:id="rId3"/>
              </a:rPr>
              <a:t>news@dciconsult.com</a:t>
            </a:r>
            <a:endParaRPr lang="en-US"/>
          </a:p>
          <a:p>
            <a:pPr marL="0" lvl="0" indent="0">
              <a:buFont typeface="Arial" panose="020B0604020202020204" pitchFamily="34" charset="0"/>
              <a:buNone/>
            </a:pPr>
            <a:endParaRPr lang="en-US"/>
          </a:p>
          <a:p>
            <a:pPr marL="285750" lvl="0" indent="-285750">
              <a:buFont typeface="Arial" panose="020B0604020202020204" pitchFamily="34" charset="0"/>
              <a:buChar char="•"/>
            </a:pPr>
            <a:r>
              <a:rPr lang="en-US"/>
              <a:t>If you have any technical difficulties during the call, please email </a:t>
            </a:r>
            <a:r>
              <a:rPr lang="en-US" err="1">
                <a:solidFill>
                  <a:schemeClr val="accent1"/>
                </a:solidFill>
              </a:rPr>
              <a:t>news@dciconsult.com</a:t>
            </a:r>
            <a:endParaRPr lang="en-US">
              <a:solidFill>
                <a:schemeClr val="accent1"/>
              </a:solidFill>
            </a:endParaRPr>
          </a:p>
        </p:txBody>
      </p:sp>
      <p:sp>
        <p:nvSpPr>
          <p:cNvPr id="7" name="TextBox 6">
            <a:extLst>
              <a:ext uri="{FF2B5EF4-FFF2-40B4-BE49-F238E27FC236}">
                <a16:creationId xmlns:a16="http://schemas.microsoft.com/office/drawing/2014/main" id="{9EAF6094-34E0-1A4B-AA1D-F70BD5EDB218}"/>
              </a:ext>
            </a:extLst>
          </p:cNvPr>
          <p:cNvSpPr txBox="1"/>
          <p:nvPr userDrawn="1"/>
        </p:nvSpPr>
        <p:spPr>
          <a:xfrm>
            <a:off x="4656083" y="3682559"/>
            <a:ext cx="6758152" cy="1477328"/>
          </a:xfrm>
          <a:prstGeom prst="rect">
            <a:avLst/>
          </a:prstGeom>
          <a:noFill/>
        </p:spPr>
        <p:txBody>
          <a:bodyPr wrap="square" rtlCol="0">
            <a:spAutoFit/>
          </a:bodyPr>
          <a:lstStyle/>
          <a:p>
            <a:pPr lvl="0"/>
            <a:r>
              <a:rPr lang="en-US"/>
              <a:t>Note: DCI Clients will have access to this presentation through the DCI Client Resources Portal. Please log in to the portal from the DCI website to view archived Webinar Wednesday presentations. </a:t>
            </a:r>
          </a:p>
          <a:p>
            <a:endParaRPr lang="en-US"/>
          </a:p>
        </p:txBody>
      </p:sp>
      <p:pic>
        <p:nvPicPr>
          <p:cNvPr id="11" name="Picture 10" descr="Logo, company name&#10;&#10;Description automatically generated">
            <a:extLst>
              <a:ext uri="{FF2B5EF4-FFF2-40B4-BE49-F238E27FC236}">
                <a16:creationId xmlns:a16="http://schemas.microsoft.com/office/drawing/2014/main" id="{6987BD30-7DFB-2247-A10F-F778CED228E0}"/>
              </a:ext>
            </a:extLst>
          </p:cNvPr>
          <p:cNvPicPr>
            <a:picLocks noChangeAspect="1"/>
          </p:cNvPicPr>
          <p:nvPr userDrawn="1"/>
        </p:nvPicPr>
        <p:blipFill>
          <a:blip r:embed="rId4"/>
          <a:stretch>
            <a:fillRect/>
          </a:stretch>
        </p:blipFill>
        <p:spPr>
          <a:xfrm>
            <a:off x="10866437" y="125412"/>
            <a:ext cx="1095596" cy="652071"/>
          </a:xfrm>
          <a:prstGeom prst="rect">
            <a:avLst/>
          </a:prstGeom>
        </p:spPr>
      </p:pic>
      <p:sp>
        <p:nvSpPr>
          <p:cNvPr id="9" name="TextBox 8">
            <a:extLst>
              <a:ext uri="{FF2B5EF4-FFF2-40B4-BE49-F238E27FC236}">
                <a16:creationId xmlns:a16="http://schemas.microsoft.com/office/drawing/2014/main" id="{906DDFAE-F5E8-5C4B-9F00-6B15BD5DF611}"/>
              </a:ext>
            </a:extLst>
          </p:cNvPr>
          <p:cNvSpPr txBox="1"/>
          <p:nvPr userDrawn="1"/>
        </p:nvSpPr>
        <p:spPr>
          <a:xfrm>
            <a:off x="6150778" y="6378645"/>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334811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CI 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34766A-0233-5448-A37E-93BCB59128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242062" cy="6858000"/>
          </a:xfrm>
          <a:prstGeom prst="rect">
            <a:avLst/>
          </a:prstGeom>
        </p:spPr>
      </p:pic>
      <p:sp>
        <p:nvSpPr>
          <p:cNvPr id="21" name="Slide Number Placeholder 20">
            <a:extLst>
              <a:ext uri="{FF2B5EF4-FFF2-40B4-BE49-F238E27FC236}">
                <a16:creationId xmlns:a16="http://schemas.microsoft.com/office/drawing/2014/main" id="{D7C8A068-A487-314B-AA5B-1AE7B1B05456}"/>
              </a:ext>
            </a:extLst>
          </p:cNvPr>
          <p:cNvSpPr>
            <a:spLocks noGrp="1"/>
          </p:cNvSpPr>
          <p:nvPr>
            <p:ph type="sldNum" sz="quarter" idx="12"/>
          </p:nvPr>
        </p:nvSpPr>
        <p:spPr>
          <a:xfrm>
            <a:off x="10305737" y="6367463"/>
            <a:ext cx="1022410" cy="365125"/>
          </a:xfrm>
        </p:spPr>
        <p:txBody>
          <a:bodyPr/>
          <a:lstStyle/>
          <a:p>
            <a:fld id="{BA09684D-CE1D-894F-B5A8-06F92965EDF3}" type="slidenum">
              <a:rPr lang="en-US" smtClean="0"/>
              <a:t>‹#›</a:t>
            </a:fld>
            <a:endParaRPr lang="en-US"/>
          </a:p>
        </p:txBody>
      </p:sp>
      <p:sp>
        <p:nvSpPr>
          <p:cNvPr id="8" name="Rectangle 7">
            <a:extLst>
              <a:ext uri="{FF2B5EF4-FFF2-40B4-BE49-F238E27FC236}">
                <a16:creationId xmlns:a16="http://schemas.microsoft.com/office/drawing/2014/main" id="{C6148731-128D-4C46-AC0B-8DCB05D1B632}"/>
              </a:ext>
            </a:extLst>
          </p:cNvPr>
          <p:cNvSpPr/>
          <p:nvPr userDrawn="1"/>
        </p:nvSpPr>
        <p:spPr>
          <a:xfrm>
            <a:off x="0" y="915307"/>
            <a:ext cx="3552669" cy="1088092"/>
          </a:xfrm>
          <a:prstGeom prst="rect">
            <a:avLst/>
          </a:prstGeom>
          <a:solidFill>
            <a:schemeClr val="tx1">
              <a:alpha val="9277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Our Services</a:t>
            </a:r>
          </a:p>
        </p:txBody>
      </p:sp>
      <p:pic>
        <p:nvPicPr>
          <p:cNvPr id="17" name="Picture 24">
            <a:extLst>
              <a:ext uri="{FF2B5EF4-FFF2-40B4-BE49-F238E27FC236}">
                <a16:creationId xmlns:a16="http://schemas.microsoft.com/office/drawing/2014/main" id="{6946D639-26BC-064B-A5CB-9DFC582FF13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03435" y="1504143"/>
            <a:ext cx="660501" cy="7234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a:extLst>
              <a:ext uri="{FF2B5EF4-FFF2-40B4-BE49-F238E27FC236}">
                <a16:creationId xmlns:a16="http://schemas.microsoft.com/office/drawing/2014/main" id="{F669C470-0E3C-CF49-8289-410CCBF36D0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849826" y="1504143"/>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a:extLst>
              <a:ext uri="{FF2B5EF4-FFF2-40B4-BE49-F238E27FC236}">
                <a16:creationId xmlns:a16="http://schemas.microsoft.com/office/drawing/2014/main" id="{DB31309B-EF34-B441-80B2-2E09FB172E0D}"/>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959121" y="1504143"/>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15617CBA-63DF-494A-926D-5E81E9DDFA15}"/>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5701481" y="3855944"/>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a:extLst>
              <a:ext uri="{FF2B5EF4-FFF2-40B4-BE49-F238E27FC236}">
                <a16:creationId xmlns:a16="http://schemas.microsoft.com/office/drawing/2014/main" id="{643E528A-D9B7-E049-AA8B-99741371CC0F}"/>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849824" y="3855944"/>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6">
            <a:extLst>
              <a:ext uri="{FF2B5EF4-FFF2-40B4-BE49-F238E27FC236}">
                <a16:creationId xmlns:a16="http://schemas.microsoft.com/office/drawing/2014/main" id="{8411210E-35E4-EF4E-94AA-9D038D8C25F4}"/>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977858" y="3855944"/>
            <a:ext cx="723405" cy="7234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D61E94-2974-B544-9926-B488C2366A55}"/>
              </a:ext>
            </a:extLst>
          </p:cNvPr>
          <p:cNvSpPr txBox="1"/>
          <p:nvPr userDrawn="1"/>
        </p:nvSpPr>
        <p:spPr>
          <a:xfrm>
            <a:off x="5055397" y="2336699"/>
            <a:ext cx="2104087" cy="646331"/>
          </a:xfrm>
          <a:prstGeom prst="rect">
            <a:avLst/>
          </a:prstGeom>
          <a:noFill/>
        </p:spPr>
        <p:txBody>
          <a:bodyPr wrap="square" rtlCol="0">
            <a:spAutoFit/>
          </a:bodyPr>
          <a:lstStyle/>
          <a:p>
            <a:pPr algn="ctr"/>
            <a:r>
              <a:rPr lang="en-US" b="1"/>
              <a:t>OFCCP Compliance</a:t>
            </a:r>
          </a:p>
        </p:txBody>
      </p:sp>
      <p:sp>
        <p:nvSpPr>
          <p:cNvPr id="25" name="TextBox 24">
            <a:extLst>
              <a:ext uri="{FF2B5EF4-FFF2-40B4-BE49-F238E27FC236}">
                <a16:creationId xmlns:a16="http://schemas.microsoft.com/office/drawing/2014/main" id="{9B22A5B2-D8FA-524F-9F46-7D613090D317}"/>
              </a:ext>
            </a:extLst>
          </p:cNvPr>
          <p:cNvSpPr txBox="1"/>
          <p:nvPr userDrawn="1"/>
        </p:nvSpPr>
        <p:spPr>
          <a:xfrm>
            <a:off x="7159484" y="2336699"/>
            <a:ext cx="2104087" cy="646331"/>
          </a:xfrm>
          <a:prstGeom prst="rect">
            <a:avLst/>
          </a:prstGeom>
          <a:noFill/>
        </p:spPr>
        <p:txBody>
          <a:bodyPr wrap="square" rtlCol="0">
            <a:spAutoFit/>
          </a:bodyPr>
          <a:lstStyle/>
          <a:p>
            <a:pPr algn="ctr"/>
            <a:r>
              <a:rPr lang="en-US" b="1"/>
              <a:t>Diversity, Equity &amp; Inclusion</a:t>
            </a:r>
          </a:p>
        </p:txBody>
      </p:sp>
      <p:sp>
        <p:nvSpPr>
          <p:cNvPr id="26" name="TextBox 25">
            <a:extLst>
              <a:ext uri="{FF2B5EF4-FFF2-40B4-BE49-F238E27FC236}">
                <a16:creationId xmlns:a16="http://schemas.microsoft.com/office/drawing/2014/main" id="{CE57234C-60EA-174F-8467-9681C8CA1EE4}"/>
              </a:ext>
            </a:extLst>
          </p:cNvPr>
          <p:cNvSpPr txBox="1"/>
          <p:nvPr userDrawn="1"/>
        </p:nvSpPr>
        <p:spPr>
          <a:xfrm>
            <a:off x="9681827" y="2475198"/>
            <a:ext cx="1356092" cy="369332"/>
          </a:xfrm>
          <a:prstGeom prst="rect">
            <a:avLst/>
          </a:prstGeom>
          <a:noFill/>
        </p:spPr>
        <p:txBody>
          <a:bodyPr wrap="square" rtlCol="0">
            <a:spAutoFit/>
          </a:bodyPr>
          <a:lstStyle/>
          <a:p>
            <a:pPr algn="ctr"/>
            <a:r>
              <a:rPr lang="en-US" b="1"/>
              <a:t>Pay Equity</a:t>
            </a:r>
          </a:p>
        </p:txBody>
      </p:sp>
      <p:sp>
        <p:nvSpPr>
          <p:cNvPr id="27" name="TextBox 26">
            <a:extLst>
              <a:ext uri="{FF2B5EF4-FFF2-40B4-BE49-F238E27FC236}">
                <a16:creationId xmlns:a16="http://schemas.microsoft.com/office/drawing/2014/main" id="{A46B3FB0-FF0E-4740-97A3-CBED0328454E}"/>
              </a:ext>
            </a:extLst>
          </p:cNvPr>
          <p:cNvSpPr txBox="1"/>
          <p:nvPr userDrawn="1"/>
        </p:nvSpPr>
        <p:spPr>
          <a:xfrm>
            <a:off x="4926705" y="4641531"/>
            <a:ext cx="2272956" cy="646331"/>
          </a:xfrm>
          <a:prstGeom prst="rect">
            <a:avLst/>
          </a:prstGeom>
          <a:noFill/>
        </p:spPr>
        <p:txBody>
          <a:bodyPr wrap="square" rtlCol="0">
            <a:spAutoFit/>
          </a:bodyPr>
          <a:lstStyle/>
          <a:p>
            <a:pPr algn="ctr"/>
            <a:r>
              <a:rPr lang="en-US" b="1"/>
              <a:t>Personnel Selection</a:t>
            </a:r>
          </a:p>
        </p:txBody>
      </p:sp>
      <p:sp>
        <p:nvSpPr>
          <p:cNvPr id="28" name="TextBox 27">
            <a:extLst>
              <a:ext uri="{FF2B5EF4-FFF2-40B4-BE49-F238E27FC236}">
                <a16:creationId xmlns:a16="http://schemas.microsoft.com/office/drawing/2014/main" id="{C00510EA-F302-D84F-BF7B-88D474B3738A}"/>
              </a:ext>
            </a:extLst>
          </p:cNvPr>
          <p:cNvSpPr txBox="1"/>
          <p:nvPr userDrawn="1"/>
        </p:nvSpPr>
        <p:spPr>
          <a:xfrm>
            <a:off x="7159484" y="4641531"/>
            <a:ext cx="2272956" cy="646331"/>
          </a:xfrm>
          <a:prstGeom prst="rect">
            <a:avLst/>
          </a:prstGeom>
          <a:noFill/>
        </p:spPr>
        <p:txBody>
          <a:bodyPr wrap="square" rtlCol="0">
            <a:spAutoFit/>
          </a:bodyPr>
          <a:lstStyle/>
          <a:p>
            <a:pPr algn="ctr"/>
            <a:r>
              <a:rPr lang="en-US" b="1"/>
              <a:t>EEO Litigation Support</a:t>
            </a:r>
          </a:p>
        </p:txBody>
      </p:sp>
      <p:sp>
        <p:nvSpPr>
          <p:cNvPr id="29" name="TextBox 28">
            <a:extLst>
              <a:ext uri="{FF2B5EF4-FFF2-40B4-BE49-F238E27FC236}">
                <a16:creationId xmlns:a16="http://schemas.microsoft.com/office/drawing/2014/main" id="{682E627A-5D4F-114E-8C79-8A50B4AF3816}"/>
              </a:ext>
            </a:extLst>
          </p:cNvPr>
          <p:cNvSpPr txBox="1"/>
          <p:nvPr userDrawn="1"/>
        </p:nvSpPr>
        <p:spPr>
          <a:xfrm>
            <a:off x="9263571" y="4641531"/>
            <a:ext cx="2272956" cy="646331"/>
          </a:xfrm>
          <a:prstGeom prst="rect">
            <a:avLst/>
          </a:prstGeom>
          <a:noFill/>
        </p:spPr>
        <p:txBody>
          <a:bodyPr wrap="square" rtlCol="0">
            <a:spAutoFit/>
          </a:bodyPr>
          <a:lstStyle/>
          <a:p>
            <a:pPr algn="ctr"/>
            <a:r>
              <a:rPr lang="en-US" b="1"/>
              <a:t>Testing &amp; Validation</a:t>
            </a:r>
          </a:p>
        </p:txBody>
      </p:sp>
      <p:sp>
        <p:nvSpPr>
          <p:cNvPr id="15" name="Rounded Rectangle 14">
            <a:extLst>
              <a:ext uri="{FF2B5EF4-FFF2-40B4-BE49-F238E27FC236}">
                <a16:creationId xmlns:a16="http://schemas.microsoft.com/office/drawing/2014/main" id="{F64D71C1-4C07-9B4E-B99D-C800505BB947}"/>
              </a:ext>
            </a:extLst>
          </p:cNvPr>
          <p:cNvSpPr/>
          <p:nvPr userDrawn="1"/>
        </p:nvSpPr>
        <p:spPr>
          <a:xfrm>
            <a:off x="5172422" y="691506"/>
            <a:ext cx="6247080" cy="41685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lumMod val="75000"/>
                  </a:schemeClr>
                </a:solidFill>
              </a:rPr>
              <a:t>DCI is your one-stop shop for your HR analytics needs</a:t>
            </a:r>
          </a:p>
        </p:txBody>
      </p:sp>
      <p:pic>
        <p:nvPicPr>
          <p:cNvPr id="30" name="Picture 29" descr="Logo, company name&#10;&#10;Description automatically generated">
            <a:extLst>
              <a:ext uri="{FF2B5EF4-FFF2-40B4-BE49-F238E27FC236}">
                <a16:creationId xmlns:a16="http://schemas.microsoft.com/office/drawing/2014/main" id="{5A50DA07-8B62-7044-96A7-A6AC44A5EF2F}"/>
              </a:ext>
            </a:extLst>
          </p:cNvPr>
          <p:cNvPicPr>
            <a:picLocks noChangeAspect="1"/>
          </p:cNvPicPr>
          <p:nvPr userDrawn="1"/>
        </p:nvPicPr>
        <p:blipFill>
          <a:blip r:embed="rId9"/>
          <a:stretch>
            <a:fillRect/>
          </a:stretch>
        </p:blipFill>
        <p:spPr>
          <a:xfrm>
            <a:off x="268226" y="6073954"/>
            <a:ext cx="1095596" cy="652071"/>
          </a:xfrm>
          <a:prstGeom prst="rect">
            <a:avLst/>
          </a:prstGeom>
        </p:spPr>
      </p:pic>
      <p:sp>
        <p:nvSpPr>
          <p:cNvPr id="31" name="TextBox 30">
            <a:extLst>
              <a:ext uri="{FF2B5EF4-FFF2-40B4-BE49-F238E27FC236}">
                <a16:creationId xmlns:a16="http://schemas.microsoft.com/office/drawing/2014/main" id="{BC79E266-39ED-D345-BD01-AB2AEBE70056}"/>
              </a:ext>
            </a:extLst>
          </p:cNvPr>
          <p:cNvSpPr txBox="1"/>
          <p:nvPr userDrawn="1"/>
        </p:nvSpPr>
        <p:spPr>
          <a:xfrm>
            <a:off x="6150778" y="6378645"/>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60538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CI Services">
    <p:spTree>
      <p:nvGrpSpPr>
        <p:cNvPr id="1" name=""/>
        <p:cNvGrpSpPr/>
        <p:nvPr/>
      </p:nvGrpSpPr>
      <p:grpSpPr>
        <a:xfrm>
          <a:off x="0" y="0"/>
          <a:ext cx="0" cy="0"/>
          <a:chOff x="0" y="0"/>
          <a:chExt cx="0" cy="0"/>
        </a:xfrm>
      </p:grpSpPr>
      <p:pic>
        <p:nvPicPr>
          <p:cNvPr id="4" name="Picture 3" descr="A picture containing text, document&#10;&#10;Description automatically generated">
            <a:extLst>
              <a:ext uri="{FF2B5EF4-FFF2-40B4-BE49-F238E27FC236}">
                <a16:creationId xmlns:a16="http://schemas.microsoft.com/office/drawing/2014/main" id="{2E742BB3-7712-B94C-BD8E-9B6D9D6E40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95" y="0"/>
            <a:ext cx="4242062" cy="6858000"/>
          </a:xfrm>
          <a:prstGeom prst="rect">
            <a:avLst/>
          </a:prstGeom>
        </p:spPr>
      </p:pic>
      <p:sp>
        <p:nvSpPr>
          <p:cNvPr id="21" name="Slide Number Placeholder 20">
            <a:extLst>
              <a:ext uri="{FF2B5EF4-FFF2-40B4-BE49-F238E27FC236}">
                <a16:creationId xmlns:a16="http://schemas.microsoft.com/office/drawing/2014/main" id="{D7C8A068-A487-314B-AA5B-1AE7B1B05456}"/>
              </a:ext>
            </a:extLst>
          </p:cNvPr>
          <p:cNvSpPr>
            <a:spLocks noGrp="1"/>
          </p:cNvSpPr>
          <p:nvPr>
            <p:ph type="sldNum" sz="quarter" idx="12"/>
          </p:nvPr>
        </p:nvSpPr>
        <p:spPr>
          <a:xfrm>
            <a:off x="10305737" y="6367463"/>
            <a:ext cx="1022410" cy="365125"/>
          </a:xfrm>
        </p:spPr>
        <p:txBody>
          <a:bodyPr/>
          <a:lstStyle/>
          <a:p>
            <a:fld id="{BA09684D-CE1D-894F-B5A8-06F92965EDF3}" type="slidenum">
              <a:rPr lang="en-US" smtClean="0"/>
              <a:t>‹#›</a:t>
            </a:fld>
            <a:endParaRPr lang="en-US"/>
          </a:p>
        </p:txBody>
      </p:sp>
      <p:sp>
        <p:nvSpPr>
          <p:cNvPr id="8" name="Rectangle 7">
            <a:extLst>
              <a:ext uri="{FF2B5EF4-FFF2-40B4-BE49-F238E27FC236}">
                <a16:creationId xmlns:a16="http://schemas.microsoft.com/office/drawing/2014/main" id="{C6148731-128D-4C46-AC0B-8DCB05D1B632}"/>
              </a:ext>
            </a:extLst>
          </p:cNvPr>
          <p:cNvSpPr/>
          <p:nvPr userDrawn="1"/>
        </p:nvSpPr>
        <p:spPr>
          <a:xfrm>
            <a:off x="0" y="915307"/>
            <a:ext cx="3552669" cy="1088092"/>
          </a:xfrm>
          <a:prstGeom prst="rect">
            <a:avLst/>
          </a:prstGeom>
          <a:solidFill>
            <a:schemeClr val="tx1">
              <a:alpha val="9277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Our Resources</a:t>
            </a:r>
          </a:p>
        </p:txBody>
      </p:sp>
      <p:pic>
        <p:nvPicPr>
          <p:cNvPr id="30" name="Picture 33">
            <a:extLst>
              <a:ext uri="{FF2B5EF4-FFF2-40B4-BE49-F238E27FC236}">
                <a16:creationId xmlns:a16="http://schemas.microsoft.com/office/drawing/2014/main" id="{5ABD7319-8B84-A440-83B2-7DAD09D23D8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853412" y="1360163"/>
            <a:ext cx="831495" cy="83149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6">
            <a:extLst>
              <a:ext uri="{FF2B5EF4-FFF2-40B4-BE49-F238E27FC236}">
                <a16:creationId xmlns:a16="http://schemas.microsoft.com/office/drawing/2014/main" id="{DF93D094-24BB-634F-AF0F-0E105612C742}"/>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884863" y="4666341"/>
            <a:ext cx="759192" cy="83149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3">
            <a:extLst>
              <a:ext uri="{FF2B5EF4-FFF2-40B4-BE49-F238E27FC236}">
                <a16:creationId xmlns:a16="http://schemas.microsoft.com/office/drawing/2014/main" id="{33ACB511-5A70-3E4B-A84C-78F6DBD7742F}"/>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853412" y="3013252"/>
            <a:ext cx="831495" cy="8314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A6C05B-22E6-9B4D-B7EA-9C97A920358A}"/>
              </a:ext>
            </a:extLst>
          </p:cNvPr>
          <p:cNvSpPr txBox="1"/>
          <p:nvPr userDrawn="1"/>
        </p:nvSpPr>
        <p:spPr>
          <a:xfrm>
            <a:off x="5801710" y="1268079"/>
            <a:ext cx="5644055" cy="1015663"/>
          </a:xfrm>
          <a:prstGeom prst="rect">
            <a:avLst/>
          </a:prstGeom>
          <a:noFill/>
        </p:spPr>
        <p:txBody>
          <a:bodyPr wrap="square" rtlCol="0">
            <a:spAutoFit/>
          </a:bodyPr>
          <a:lstStyle/>
          <a:p>
            <a:r>
              <a:rPr lang="en-US" b="1">
                <a:solidFill>
                  <a:schemeClr val="accent1"/>
                </a:solidFill>
              </a:rPr>
              <a:t>Monthly Webinars </a:t>
            </a:r>
          </a:p>
          <a:p>
            <a:r>
              <a:rPr lang="en-US" sz="1400" b="0"/>
              <a:t>Our DCI experts prepare complimentary web presentations every month to give you in-depth guidance on how to effectively implement the regulations in your organization.</a:t>
            </a:r>
          </a:p>
        </p:txBody>
      </p:sp>
      <p:sp>
        <p:nvSpPr>
          <p:cNvPr id="33" name="TextBox 32">
            <a:extLst>
              <a:ext uri="{FF2B5EF4-FFF2-40B4-BE49-F238E27FC236}">
                <a16:creationId xmlns:a16="http://schemas.microsoft.com/office/drawing/2014/main" id="{DFA06463-B977-4F4F-B94B-629354231019}"/>
              </a:ext>
            </a:extLst>
          </p:cNvPr>
          <p:cNvSpPr txBox="1"/>
          <p:nvPr userDrawn="1"/>
        </p:nvSpPr>
        <p:spPr>
          <a:xfrm>
            <a:off x="5801710" y="2921168"/>
            <a:ext cx="5644055" cy="1015663"/>
          </a:xfrm>
          <a:prstGeom prst="rect">
            <a:avLst/>
          </a:prstGeom>
          <a:noFill/>
        </p:spPr>
        <p:txBody>
          <a:bodyPr wrap="square" rtlCol="0">
            <a:spAutoFit/>
          </a:bodyPr>
          <a:lstStyle/>
          <a:p>
            <a:r>
              <a:rPr lang="en-US" b="1">
                <a:solidFill>
                  <a:schemeClr val="accent1"/>
                </a:solidFill>
              </a:rPr>
              <a:t>Client Resources Portal</a:t>
            </a:r>
          </a:p>
          <a:p>
            <a:r>
              <a:rPr lang="en-US" sz="1400" b="0"/>
              <a:t>Customized web-based training to assist your organization with its unique EEO/AA goals. The portal also includes checklists, resources, and and archived webinar materials – exclusively for our clients. </a:t>
            </a:r>
          </a:p>
        </p:txBody>
      </p:sp>
      <p:sp>
        <p:nvSpPr>
          <p:cNvPr id="34" name="TextBox 33">
            <a:extLst>
              <a:ext uri="{FF2B5EF4-FFF2-40B4-BE49-F238E27FC236}">
                <a16:creationId xmlns:a16="http://schemas.microsoft.com/office/drawing/2014/main" id="{00FE4296-9FCE-7345-B08C-D054C2D0F39F}"/>
              </a:ext>
            </a:extLst>
          </p:cNvPr>
          <p:cNvSpPr txBox="1"/>
          <p:nvPr userDrawn="1"/>
        </p:nvSpPr>
        <p:spPr>
          <a:xfrm>
            <a:off x="5801710" y="4574258"/>
            <a:ext cx="5644055" cy="1231106"/>
          </a:xfrm>
          <a:prstGeom prst="rect">
            <a:avLst/>
          </a:prstGeom>
          <a:noFill/>
        </p:spPr>
        <p:txBody>
          <a:bodyPr wrap="square" rtlCol="0">
            <a:spAutoFit/>
          </a:bodyPr>
          <a:lstStyle/>
          <a:p>
            <a:r>
              <a:rPr lang="en-US" b="1">
                <a:solidFill>
                  <a:schemeClr val="accent1"/>
                </a:solidFill>
              </a:rPr>
              <a:t>DCI Blog </a:t>
            </a:r>
          </a:p>
          <a:p>
            <a:r>
              <a:rPr lang="en-US" sz="1400" b="0"/>
              <a:t>Our award-winning blog is your source for the latest news and regulatory updates in the industry, written exclusively by DCI’s staff. Sign up for DCI Alerts to get industry news and alerts sent directly to your mailbox.</a:t>
            </a:r>
          </a:p>
        </p:txBody>
      </p:sp>
      <p:pic>
        <p:nvPicPr>
          <p:cNvPr id="13" name="Picture 12" descr="Logo, company name&#10;&#10;Description automatically generated">
            <a:extLst>
              <a:ext uri="{FF2B5EF4-FFF2-40B4-BE49-F238E27FC236}">
                <a16:creationId xmlns:a16="http://schemas.microsoft.com/office/drawing/2014/main" id="{BF19144E-5036-C241-911A-A814471024FE}"/>
              </a:ext>
            </a:extLst>
          </p:cNvPr>
          <p:cNvPicPr>
            <a:picLocks noChangeAspect="1"/>
          </p:cNvPicPr>
          <p:nvPr userDrawn="1"/>
        </p:nvPicPr>
        <p:blipFill>
          <a:blip r:embed="rId6"/>
          <a:stretch>
            <a:fillRect/>
          </a:stretch>
        </p:blipFill>
        <p:spPr>
          <a:xfrm>
            <a:off x="268226" y="6073954"/>
            <a:ext cx="1095596" cy="652071"/>
          </a:xfrm>
          <a:prstGeom prst="rect">
            <a:avLst/>
          </a:prstGeom>
        </p:spPr>
      </p:pic>
      <p:sp>
        <p:nvSpPr>
          <p:cNvPr id="14" name="TextBox 13">
            <a:extLst>
              <a:ext uri="{FF2B5EF4-FFF2-40B4-BE49-F238E27FC236}">
                <a16:creationId xmlns:a16="http://schemas.microsoft.com/office/drawing/2014/main" id="{ADA1B7BC-E9CB-7A44-ACBD-6E6C6822AC92}"/>
              </a:ext>
            </a:extLst>
          </p:cNvPr>
          <p:cNvSpPr txBox="1"/>
          <p:nvPr userDrawn="1"/>
        </p:nvSpPr>
        <p:spPr>
          <a:xfrm>
            <a:off x="6150778" y="6378645"/>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399084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CI Services">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D7C8A068-A487-314B-AA5B-1AE7B1B05456}"/>
              </a:ext>
            </a:extLst>
          </p:cNvPr>
          <p:cNvSpPr>
            <a:spLocks noGrp="1"/>
          </p:cNvSpPr>
          <p:nvPr>
            <p:ph type="sldNum" sz="quarter" idx="12"/>
          </p:nvPr>
        </p:nvSpPr>
        <p:spPr>
          <a:xfrm>
            <a:off x="10305737" y="6367463"/>
            <a:ext cx="1022410" cy="365125"/>
          </a:xfrm>
        </p:spPr>
        <p:txBody>
          <a:bodyPr/>
          <a:lstStyle/>
          <a:p>
            <a:fld id="{BA09684D-CE1D-894F-B5A8-06F92965EDF3}" type="slidenum">
              <a:rPr lang="en-US" smtClean="0"/>
              <a:t>‹#›</a:t>
            </a:fld>
            <a:endParaRPr lang="en-US"/>
          </a:p>
        </p:txBody>
      </p:sp>
      <p:sp>
        <p:nvSpPr>
          <p:cNvPr id="20" name="TextBox 19">
            <a:extLst>
              <a:ext uri="{FF2B5EF4-FFF2-40B4-BE49-F238E27FC236}">
                <a16:creationId xmlns:a16="http://schemas.microsoft.com/office/drawing/2014/main" id="{43BE5A5F-F39E-F949-8C5B-4CF7A339E575}"/>
              </a:ext>
            </a:extLst>
          </p:cNvPr>
          <p:cNvSpPr txBox="1"/>
          <p:nvPr userDrawn="1"/>
        </p:nvSpPr>
        <p:spPr>
          <a:xfrm>
            <a:off x="6150778" y="6378645"/>
            <a:ext cx="4298800" cy="707886"/>
          </a:xfrm>
          <a:prstGeom prst="rect">
            <a:avLst/>
          </a:prstGeom>
          <a:noFill/>
        </p:spPr>
        <p:txBody>
          <a:bodyPr wrap="square" rtlCol="0">
            <a:spAutoFit/>
          </a:bodyPr>
          <a:lstStyle/>
          <a:p>
            <a:pPr algn="ctr"/>
            <a:r>
              <a:rPr lang="en-US" sz="1100">
                <a:solidFill>
                  <a:schemeClr val="bg1">
                    <a:lumMod val="65000"/>
                  </a:schemeClr>
                </a:solidFill>
              </a:rPr>
              <a:t>COPYRIGHT 2021 © DCI CONSULTING</a:t>
            </a:r>
          </a:p>
          <a:p>
            <a:pPr algn="ctr"/>
            <a:r>
              <a:rPr lang="en-US" sz="1100">
                <a:solidFill>
                  <a:schemeClr val="bg1">
                    <a:lumMod val="65000"/>
                  </a:schemeClr>
                </a:solidFill>
              </a:rPr>
              <a:t>ALL RIGHTS RESERVED ⁃ CONFIDENTIAL &amp; PRIVILEGED</a:t>
            </a:r>
          </a:p>
          <a:p>
            <a:endParaRPr lang="en-US"/>
          </a:p>
        </p:txBody>
      </p:sp>
      <p:sp>
        <p:nvSpPr>
          <p:cNvPr id="7" name="Rectangle 6">
            <a:extLst>
              <a:ext uri="{FF2B5EF4-FFF2-40B4-BE49-F238E27FC236}">
                <a16:creationId xmlns:a16="http://schemas.microsoft.com/office/drawing/2014/main" id="{BE043D31-9F35-D74B-9DF2-C88AF261F29D}"/>
              </a:ext>
            </a:extLst>
          </p:cNvPr>
          <p:cNvSpPr/>
          <p:nvPr userDrawn="1"/>
        </p:nvSpPr>
        <p:spPr>
          <a:xfrm>
            <a:off x="4384485" y="720931"/>
            <a:ext cx="3532586" cy="56494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EF2F26-D57F-F144-BB71-0D6341315947}"/>
              </a:ext>
            </a:extLst>
          </p:cNvPr>
          <p:cNvSpPr txBox="1"/>
          <p:nvPr userDrawn="1"/>
        </p:nvSpPr>
        <p:spPr>
          <a:xfrm>
            <a:off x="4384485" y="772570"/>
            <a:ext cx="3532586" cy="461665"/>
          </a:xfrm>
          <a:prstGeom prst="rect">
            <a:avLst/>
          </a:prstGeom>
          <a:noFill/>
        </p:spPr>
        <p:txBody>
          <a:bodyPr wrap="square" rtlCol="0">
            <a:spAutoFit/>
          </a:bodyPr>
          <a:lstStyle/>
          <a:p>
            <a:pPr algn="ctr"/>
            <a:r>
              <a:rPr lang="en-US" sz="2400" b="1" i="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THE DCI DIFFERENCE</a:t>
            </a:r>
          </a:p>
        </p:txBody>
      </p:sp>
      <p:sp>
        <p:nvSpPr>
          <p:cNvPr id="13" name="Rectangle 12">
            <a:extLst>
              <a:ext uri="{FF2B5EF4-FFF2-40B4-BE49-F238E27FC236}">
                <a16:creationId xmlns:a16="http://schemas.microsoft.com/office/drawing/2014/main" id="{B41F2456-B1CD-7649-B22B-29C536EAB71F}"/>
              </a:ext>
            </a:extLst>
          </p:cNvPr>
          <p:cNvSpPr/>
          <p:nvPr userDrawn="1"/>
        </p:nvSpPr>
        <p:spPr>
          <a:xfrm>
            <a:off x="0" y="3273573"/>
            <a:ext cx="12192000" cy="35844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B08FDD2-1F91-DB4D-BB91-67B3401D09BD}"/>
              </a:ext>
            </a:extLst>
          </p:cNvPr>
          <p:cNvSpPr/>
          <p:nvPr userDrawn="1"/>
        </p:nvSpPr>
        <p:spPr>
          <a:xfrm>
            <a:off x="0" y="1436481"/>
            <a:ext cx="12192000" cy="47005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BA5A1F3-8526-B74A-BCA1-70E65B80E2D3}"/>
              </a:ext>
            </a:extLst>
          </p:cNvPr>
          <p:cNvSpPr/>
          <p:nvPr userDrawn="1"/>
        </p:nvSpPr>
        <p:spPr>
          <a:xfrm>
            <a:off x="0" y="3000587"/>
            <a:ext cx="325120" cy="873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918AD0-71C7-A940-8B6D-71BDD67AFA1C}"/>
              </a:ext>
            </a:extLst>
          </p:cNvPr>
          <p:cNvSpPr/>
          <p:nvPr userDrawn="1"/>
        </p:nvSpPr>
        <p:spPr>
          <a:xfrm>
            <a:off x="11867423" y="2992120"/>
            <a:ext cx="325120" cy="873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4B7E77D-EF48-4A43-B03E-22B562168E23}"/>
              </a:ext>
            </a:extLst>
          </p:cNvPr>
          <p:cNvSpPr txBox="1"/>
          <p:nvPr userDrawn="1"/>
        </p:nvSpPr>
        <p:spPr>
          <a:xfrm>
            <a:off x="4384485" y="1786323"/>
            <a:ext cx="3400757" cy="2769989"/>
          </a:xfrm>
          <a:prstGeom prst="rect">
            <a:avLst/>
          </a:prstGeom>
          <a:noFill/>
        </p:spPr>
        <p:txBody>
          <a:bodyPr wrap="square" rtlCol="0">
            <a:spAutoFit/>
          </a:bodyPr>
          <a:lstStyle/>
          <a:p>
            <a:pPr algn="ctr"/>
            <a:r>
              <a:rPr lang="en-US" sz="2200" b="1" i="0">
                <a:solidFill>
                  <a:schemeClr val="accent1"/>
                </a:solidFill>
                <a:latin typeface="Arial Black" panose="020B0604020202020204" pitchFamily="34" charset="0"/>
                <a:cs typeface="Arial Black" panose="020B0604020202020204" pitchFamily="34" charset="0"/>
              </a:rPr>
              <a:t>Accuracy</a:t>
            </a:r>
          </a:p>
          <a:p>
            <a:pPr algn="ctr"/>
            <a:endParaRPr lang="en-US" sz="800" b="1" i="0">
              <a:solidFill>
                <a:schemeClr val="tx2"/>
              </a:solidFill>
              <a:latin typeface="Arial Black" panose="020B0604020202020204" pitchFamily="34" charset="0"/>
              <a:cs typeface="Arial Black" panose="020B0604020202020204" pitchFamily="34" charset="0"/>
            </a:endParaRPr>
          </a:p>
          <a:p>
            <a:pPr algn="ctr"/>
            <a:r>
              <a:rPr lang="en-US" sz="1600"/>
              <a:t>When it comes to compensation data, accuracy is key. Our consultants take extra steps to ensure you have a valid report. Our affirmative action plans are audit ready and our pay equity analyses hold up in court. Committing to accuracy saves you and your organization money and time.</a:t>
            </a:r>
          </a:p>
        </p:txBody>
      </p:sp>
      <p:sp>
        <p:nvSpPr>
          <p:cNvPr id="24" name="TextBox 23">
            <a:extLst>
              <a:ext uri="{FF2B5EF4-FFF2-40B4-BE49-F238E27FC236}">
                <a16:creationId xmlns:a16="http://schemas.microsoft.com/office/drawing/2014/main" id="{AA7AA448-AD12-DB42-956A-D8C169C55E6A}"/>
              </a:ext>
            </a:extLst>
          </p:cNvPr>
          <p:cNvSpPr txBox="1"/>
          <p:nvPr userDrawn="1"/>
        </p:nvSpPr>
        <p:spPr>
          <a:xfrm>
            <a:off x="545847" y="1815172"/>
            <a:ext cx="3634166" cy="2769989"/>
          </a:xfrm>
          <a:prstGeom prst="rect">
            <a:avLst/>
          </a:prstGeom>
          <a:noFill/>
        </p:spPr>
        <p:txBody>
          <a:bodyPr wrap="square" rtlCol="0">
            <a:spAutoFit/>
          </a:bodyPr>
          <a:lstStyle/>
          <a:p>
            <a:pPr algn="ctr"/>
            <a:r>
              <a:rPr lang="en-US" sz="2200" b="1" i="0">
                <a:solidFill>
                  <a:schemeClr val="accent1"/>
                </a:solidFill>
                <a:latin typeface="Arial Black" panose="020B0604020202020204" pitchFamily="34" charset="0"/>
                <a:cs typeface="Arial Black" panose="020B0604020202020204" pitchFamily="34" charset="0"/>
              </a:rPr>
              <a:t>Experience</a:t>
            </a:r>
          </a:p>
          <a:p>
            <a:pPr algn="ctr"/>
            <a:endParaRPr lang="en-US" sz="800" b="1" i="0">
              <a:solidFill>
                <a:schemeClr val="tx2"/>
              </a:solidFill>
              <a:latin typeface="Arial Black" panose="020B0604020202020204" pitchFamily="34" charset="0"/>
              <a:cs typeface="Arial Black" panose="020B0604020202020204" pitchFamily="34" charset="0"/>
            </a:endParaRPr>
          </a:p>
          <a:p>
            <a:pPr algn="ctr"/>
            <a:r>
              <a:rPr lang="en-US" sz="1600"/>
              <a:t>Our experienced consultants understand that pay equity and labor regulations are constantly evolving, and we are always up to date on current practices. Whether you’re looking for affirmative action plans, audit support, pay equity, or diversity, equity &amp; inclusion metrics, we have you covered. </a:t>
            </a:r>
          </a:p>
        </p:txBody>
      </p:sp>
      <p:sp>
        <p:nvSpPr>
          <p:cNvPr id="25" name="TextBox 24">
            <a:extLst>
              <a:ext uri="{FF2B5EF4-FFF2-40B4-BE49-F238E27FC236}">
                <a16:creationId xmlns:a16="http://schemas.microsoft.com/office/drawing/2014/main" id="{1C8310BC-3115-8243-AA9B-B5FFB438CE00}"/>
              </a:ext>
            </a:extLst>
          </p:cNvPr>
          <p:cNvSpPr txBox="1"/>
          <p:nvPr userDrawn="1"/>
        </p:nvSpPr>
        <p:spPr>
          <a:xfrm>
            <a:off x="8057721" y="1786323"/>
            <a:ext cx="3400757" cy="2769989"/>
          </a:xfrm>
          <a:prstGeom prst="rect">
            <a:avLst/>
          </a:prstGeom>
          <a:noFill/>
        </p:spPr>
        <p:txBody>
          <a:bodyPr wrap="square" rtlCol="0">
            <a:spAutoFit/>
          </a:bodyPr>
          <a:lstStyle/>
          <a:p>
            <a:pPr algn="ctr"/>
            <a:r>
              <a:rPr lang="en-US" sz="2200" b="1" i="0">
                <a:solidFill>
                  <a:schemeClr val="accent1"/>
                </a:solidFill>
                <a:latin typeface="Arial Black" panose="020B0604020202020204" pitchFamily="34" charset="0"/>
                <a:cs typeface="Arial Black" panose="020B0604020202020204" pitchFamily="34" charset="0"/>
              </a:rPr>
              <a:t>Involvement</a:t>
            </a:r>
          </a:p>
          <a:p>
            <a:pPr algn="ctr"/>
            <a:endParaRPr lang="en-US" sz="800" b="1" i="0">
              <a:solidFill>
                <a:schemeClr val="tx2"/>
              </a:solidFill>
              <a:latin typeface="Arial Black" panose="020B0604020202020204" pitchFamily="34" charset="0"/>
              <a:cs typeface="Arial Black" panose="020B0604020202020204" pitchFamily="34" charset="0"/>
            </a:endParaRPr>
          </a:p>
          <a:p>
            <a:pPr algn="ctr"/>
            <a:r>
              <a:rPr lang="en-US" sz="1600"/>
              <a:t>Through our strategic partnership with The Institute for Workplace Equality and our Washington, DC location, we have access to and engage with OFCCP and EEOC leadership. We are proud to be thought leaders and we provide our clients timely industry updates, resources, and strategy. </a:t>
            </a:r>
          </a:p>
        </p:txBody>
      </p:sp>
      <p:sp>
        <p:nvSpPr>
          <p:cNvPr id="26" name="TextBox 25">
            <a:extLst>
              <a:ext uri="{FF2B5EF4-FFF2-40B4-BE49-F238E27FC236}">
                <a16:creationId xmlns:a16="http://schemas.microsoft.com/office/drawing/2014/main" id="{E0A1372C-640C-6847-8DA8-DF8BD7EB9F13}"/>
              </a:ext>
            </a:extLst>
          </p:cNvPr>
          <p:cNvSpPr txBox="1"/>
          <p:nvPr userDrawn="1"/>
        </p:nvSpPr>
        <p:spPr>
          <a:xfrm>
            <a:off x="3946600" y="6378645"/>
            <a:ext cx="4298800" cy="677108"/>
          </a:xfrm>
          <a:prstGeom prst="rect">
            <a:avLst/>
          </a:prstGeom>
          <a:noFill/>
        </p:spPr>
        <p:txBody>
          <a:bodyPr wrap="square" rtlCol="0">
            <a:spAutoFit/>
          </a:bodyPr>
          <a:lstStyle/>
          <a:p>
            <a:pPr algn="ctr"/>
            <a:r>
              <a:rPr lang="en-US" sz="1000" dirty="0">
                <a:solidFill>
                  <a:schemeClr val="bg1"/>
                </a:solidFill>
              </a:rPr>
              <a:t>COPYRIGHT 2023 © DCI CONSULTING</a:t>
            </a:r>
          </a:p>
          <a:p>
            <a:pPr algn="ctr"/>
            <a:r>
              <a:rPr lang="en-US" sz="1000" dirty="0">
                <a:solidFill>
                  <a:schemeClr val="bg1"/>
                </a:solidFill>
              </a:rPr>
              <a:t>ALL RIGHTS RESERVED ⁃ CONFIDENTIAL &amp; PRIVILEGED</a:t>
            </a:r>
          </a:p>
          <a:p>
            <a:endParaRPr lang="en-US" dirty="0"/>
          </a:p>
        </p:txBody>
      </p:sp>
      <p:sp>
        <p:nvSpPr>
          <p:cNvPr id="27" name="Slide Number Placeholder 5">
            <a:extLst>
              <a:ext uri="{FF2B5EF4-FFF2-40B4-BE49-F238E27FC236}">
                <a16:creationId xmlns:a16="http://schemas.microsoft.com/office/drawing/2014/main" id="{B818778B-3C17-7642-91F6-16F4B9ADAE3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09684D-CE1D-894F-B5A8-06F92965EDF3}" type="slidenum">
              <a:rPr lang="en-US" smtClean="0"/>
              <a:pPr/>
              <a:t>‹#›</a:t>
            </a:fld>
            <a:endParaRPr lang="en-US"/>
          </a:p>
        </p:txBody>
      </p:sp>
      <p:pic>
        <p:nvPicPr>
          <p:cNvPr id="16" name="Picture 15" descr="Logo, company name&#10;&#10;Description automatically generated">
            <a:extLst>
              <a:ext uri="{FF2B5EF4-FFF2-40B4-BE49-F238E27FC236}">
                <a16:creationId xmlns:a16="http://schemas.microsoft.com/office/drawing/2014/main" id="{696ADA15-9AF6-3246-94D0-D392931A7CB0}"/>
              </a:ext>
            </a:extLst>
          </p:cNvPr>
          <p:cNvPicPr>
            <a:picLocks noChangeAspect="1"/>
          </p:cNvPicPr>
          <p:nvPr userDrawn="1"/>
        </p:nvPicPr>
        <p:blipFill>
          <a:blip r:embed="rId2"/>
          <a:stretch>
            <a:fillRect/>
          </a:stretch>
        </p:blipFill>
        <p:spPr>
          <a:xfrm>
            <a:off x="10866437" y="125412"/>
            <a:ext cx="1095596" cy="652071"/>
          </a:xfrm>
          <a:prstGeom prst="rect">
            <a:avLst/>
          </a:prstGeom>
        </p:spPr>
      </p:pic>
    </p:spTree>
    <p:extLst>
      <p:ext uri="{BB962C8B-B14F-4D97-AF65-F5344CB8AC3E}">
        <p14:creationId xmlns:p14="http://schemas.microsoft.com/office/powerpoint/2010/main" val="2334411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pic>
        <p:nvPicPr>
          <p:cNvPr id="3" name="Picture 2" descr="A close-up of a staircase&#10;&#10;Description automatically generated with low confidence">
            <a:extLst>
              <a:ext uri="{FF2B5EF4-FFF2-40B4-BE49-F238E27FC236}">
                <a16:creationId xmlns:a16="http://schemas.microsoft.com/office/drawing/2014/main" id="{77E8982B-3806-554A-AC4F-305DF63D7C20}"/>
              </a:ext>
            </a:extLst>
          </p:cNvPr>
          <p:cNvPicPr>
            <a:picLocks noChangeAspect="1"/>
          </p:cNvPicPr>
          <p:nvPr userDrawn="1"/>
        </p:nvPicPr>
        <p:blipFill>
          <a:blip r:embed="rId2"/>
          <a:stretch>
            <a:fillRect/>
          </a:stretch>
        </p:blipFill>
        <p:spPr>
          <a:xfrm>
            <a:off x="3123" y="0"/>
            <a:ext cx="4039066" cy="6857998"/>
          </a:xfrm>
          <a:prstGeom prst="rect">
            <a:avLst/>
          </a:prstGeom>
        </p:spPr>
      </p:pic>
      <p:sp>
        <p:nvSpPr>
          <p:cNvPr id="26" name="Rectangle 25">
            <a:extLst>
              <a:ext uri="{FF2B5EF4-FFF2-40B4-BE49-F238E27FC236}">
                <a16:creationId xmlns:a16="http://schemas.microsoft.com/office/drawing/2014/main" id="{04A04944-E945-2547-B832-A1EB99B6C334}"/>
              </a:ext>
            </a:extLst>
          </p:cNvPr>
          <p:cNvSpPr/>
          <p:nvPr userDrawn="1"/>
        </p:nvSpPr>
        <p:spPr>
          <a:xfrm>
            <a:off x="0" y="0"/>
            <a:ext cx="4031885" cy="6857998"/>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00A0C38-0D39-F349-97BE-155C7AA3AE5A}"/>
              </a:ext>
            </a:extLst>
          </p:cNvPr>
          <p:cNvSpPr>
            <a:spLocks noGrp="1"/>
          </p:cNvSpPr>
          <p:nvPr>
            <p:ph type="sldNum" sz="quarter" idx="12"/>
          </p:nvPr>
        </p:nvSpPr>
        <p:spPr>
          <a:xfrm>
            <a:off x="9015335" y="6356349"/>
            <a:ext cx="2743200" cy="365125"/>
          </a:xfrm>
        </p:spPr>
        <p:txBody>
          <a:bodyPr/>
          <a:lstStyle/>
          <a:p>
            <a:fld id="{BA09684D-CE1D-894F-B5A8-06F92965EDF3}" type="slidenum">
              <a:rPr lang="en-US" smtClean="0"/>
              <a:t>‹#›</a:t>
            </a:fld>
            <a:endParaRPr lang="en-US"/>
          </a:p>
        </p:txBody>
      </p:sp>
      <p:sp>
        <p:nvSpPr>
          <p:cNvPr id="20" name="Text Placeholder 19">
            <a:extLst>
              <a:ext uri="{FF2B5EF4-FFF2-40B4-BE49-F238E27FC236}">
                <a16:creationId xmlns:a16="http://schemas.microsoft.com/office/drawing/2014/main" id="{087D01D7-1205-7E4A-85BB-B48AEEC61396}"/>
              </a:ext>
            </a:extLst>
          </p:cNvPr>
          <p:cNvSpPr>
            <a:spLocks noGrp="1"/>
          </p:cNvSpPr>
          <p:nvPr>
            <p:ph type="body" sz="quarter" idx="13" hasCustomPrompt="1"/>
          </p:nvPr>
        </p:nvSpPr>
        <p:spPr>
          <a:xfrm>
            <a:off x="5747479" y="1758678"/>
            <a:ext cx="5422732" cy="775288"/>
          </a:xfrm>
        </p:spPr>
        <p:txBody>
          <a:bodyPr>
            <a:normAutofit/>
          </a:bodyPr>
          <a:lstStyle>
            <a:lvl1pPr marL="0" indent="0">
              <a:buNone/>
              <a:defRPr sz="2600" b="1" i="0"/>
            </a:lvl1pPr>
          </a:lstStyle>
          <a:p>
            <a:pPr lvl="0"/>
            <a:r>
              <a:rPr lang="en-US"/>
              <a:t>Agenda Topic One</a:t>
            </a:r>
          </a:p>
        </p:txBody>
      </p:sp>
      <p:sp>
        <p:nvSpPr>
          <p:cNvPr id="21" name="Text Placeholder 19">
            <a:extLst>
              <a:ext uri="{FF2B5EF4-FFF2-40B4-BE49-F238E27FC236}">
                <a16:creationId xmlns:a16="http://schemas.microsoft.com/office/drawing/2014/main" id="{74E48EC4-01D2-1F48-A48B-2450C71E1371}"/>
              </a:ext>
            </a:extLst>
          </p:cNvPr>
          <p:cNvSpPr>
            <a:spLocks noGrp="1"/>
          </p:cNvSpPr>
          <p:nvPr>
            <p:ph type="body" sz="quarter" idx="14" hasCustomPrompt="1"/>
          </p:nvPr>
        </p:nvSpPr>
        <p:spPr>
          <a:xfrm>
            <a:off x="5747479" y="3055204"/>
            <a:ext cx="5422732" cy="775288"/>
          </a:xfrm>
        </p:spPr>
        <p:txBody>
          <a:bodyPr>
            <a:normAutofit/>
          </a:bodyPr>
          <a:lstStyle>
            <a:lvl1pPr marL="0" indent="0">
              <a:buNone/>
              <a:defRPr sz="2600" b="1"/>
            </a:lvl1pPr>
          </a:lstStyle>
          <a:p>
            <a:pPr lvl="0"/>
            <a:r>
              <a:rPr lang="en-US"/>
              <a:t>Agenda Topic Two</a:t>
            </a:r>
          </a:p>
        </p:txBody>
      </p:sp>
      <p:sp>
        <p:nvSpPr>
          <p:cNvPr id="22" name="Text Placeholder 19">
            <a:extLst>
              <a:ext uri="{FF2B5EF4-FFF2-40B4-BE49-F238E27FC236}">
                <a16:creationId xmlns:a16="http://schemas.microsoft.com/office/drawing/2014/main" id="{FC75E018-59A9-714E-A398-FD74AAEDC2C6}"/>
              </a:ext>
            </a:extLst>
          </p:cNvPr>
          <p:cNvSpPr>
            <a:spLocks noGrp="1"/>
          </p:cNvSpPr>
          <p:nvPr>
            <p:ph type="body" sz="quarter" idx="15" hasCustomPrompt="1"/>
          </p:nvPr>
        </p:nvSpPr>
        <p:spPr>
          <a:xfrm>
            <a:off x="5747478" y="4351730"/>
            <a:ext cx="5422733" cy="775288"/>
          </a:xfrm>
        </p:spPr>
        <p:txBody>
          <a:bodyPr>
            <a:normAutofit/>
          </a:bodyPr>
          <a:lstStyle>
            <a:lvl1pPr marL="0" indent="0">
              <a:buNone/>
              <a:defRPr sz="2600" b="1"/>
            </a:lvl1pPr>
          </a:lstStyle>
          <a:p>
            <a:pPr lvl="0"/>
            <a:r>
              <a:rPr lang="en-US"/>
              <a:t>Agenda Topic Three</a:t>
            </a:r>
          </a:p>
        </p:txBody>
      </p:sp>
      <p:sp>
        <p:nvSpPr>
          <p:cNvPr id="23" name="TextBox 22">
            <a:extLst>
              <a:ext uri="{FF2B5EF4-FFF2-40B4-BE49-F238E27FC236}">
                <a16:creationId xmlns:a16="http://schemas.microsoft.com/office/drawing/2014/main" id="{9A932EFA-7431-9741-BD10-1CCD5FD6DFA9}"/>
              </a:ext>
            </a:extLst>
          </p:cNvPr>
          <p:cNvSpPr txBox="1"/>
          <p:nvPr userDrawn="1"/>
        </p:nvSpPr>
        <p:spPr>
          <a:xfrm>
            <a:off x="4799663" y="1518303"/>
            <a:ext cx="681428" cy="1015663"/>
          </a:xfrm>
          <a:prstGeom prst="rect">
            <a:avLst/>
          </a:prstGeom>
          <a:noFill/>
        </p:spPr>
        <p:txBody>
          <a:bodyPr wrap="square" rtlCol="0">
            <a:spAutoFit/>
          </a:bodyPr>
          <a:lstStyle/>
          <a:p>
            <a:r>
              <a:rPr lang="en-US" sz="6000" b="1">
                <a:solidFill>
                  <a:schemeClr val="tx2"/>
                </a:solidFill>
              </a:rPr>
              <a:t>1</a:t>
            </a:r>
          </a:p>
        </p:txBody>
      </p:sp>
      <p:sp>
        <p:nvSpPr>
          <p:cNvPr id="24" name="TextBox 23">
            <a:extLst>
              <a:ext uri="{FF2B5EF4-FFF2-40B4-BE49-F238E27FC236}">
                <a16:creationId xmlns:a16="http://schemas.microsoft.com/office/drawing/2014/main" id="{230ADA32-7B62-5340-9243-532D4D2B2283}"/>
              </a:ext>
            </a:extLst>
          </p:cNvPr>
          <p:cNvSpPr txBox="1"/>
          <p:nvPr userDrawn="1"/>
        </p:nvSpPr>
        <p:spPr>
          <a:xfrm>
            <a:off x="4799663" y="2814830"/>
            <a:ext cx="681428" cy="1015663"/>
          </a:xfrm>
          <a:prstGeom prst="rect">
            <a:avLst/>
          </a:prstGeom>
          <a:noFill/>
        </p:spPr>
        <p:txBody>
          <a:bodyPr wrap="square" rtlCol="0">
            <a:spAutoFit/>
          </a:bodyPr>
          <a:lstStyle/>
          <a:p>
            <a:r>
              <a:rPr lang="en-US" sz="6000" b="1">
                <a:solidFill>
                  <a:schemeClr val="tx2"/>
                </a:solidFill>
              </a:rPr>
              <a:t>2</a:t>
            </a:r>
          </a:p>
        </p:txBody>
      </p:sp>
      <p:sp>
        <p:nvSpPr>
          <p:cNvPr id="25" name="TextBox 24">
            <a:extLst>
              <a:ext uri="{FF2B5EF4-FFF2-40B4-BE49-F238E27FC236}">
                <a16:creationId xmlns:a16="http://schemas.microsoft.com/office/drawing/2014/main" id="{F7C9F3C5-A206-0749-A5DF-11F6120C1E03}"/>
              </a:ext>
            </a:extLst>
          </p:cNvPr>
          <p:cNvSpPr txBox="1"/>
          <p:nvPr userDrawn="1"/>
        </p:nvSpPr>
        <p:spPr>
          <a:xfrm>
            <a:off x="4799663" y="4111356"/>
            <a:ext cx="681428" cy="1015663"/>
          </a:xfrm>
          <a:prstGeom prst="rect">
            <a:avLst/>
          </a:prstGeom>
          <a:noFill/>
        </p:spPr>
        <p:txBody>
          <a:bodyPr wrap="square" rtlCol="0">
            <a:spAutoFit/>
          </a:bodyPr>
          <a:lstStyle/>
          <a:p>
            <a:r>
              <a:rPr lang="en-US" sz="6000" b="1">
                <a:solidFill>
                  <a:schemeClr val="tx2"/>
                </a:solidFill>
              </a:rPr>
              <a:t>3</a:t>
            </a:r>
          </a:p>
        </p:txBody>
      </p:sp>
      <p:sp>
        <p:nvSpPr>
          <p:cNvPr id="29" name="TextBox 28">
            <a:extLst>
              <a:ext uri="{FF2B5EF4-FFF2-40B4-BE49-F238E27FC236}">
                <a16:creationId xmlns:a16="http://schemas.microsoft.com/office/drawing/2014/main" id="{7438D0DA-8646-0A4C-BFD5-E7B4482C52EF}"/>
              </a:ext>
            </a:extLst>
          </p:cNvPr>
          <p:cNvSpPr txBox="1"/>
          <p:nvPr userDrawn="1"/>
        </p:nvSpPr>
        <p:spPr>
          <a:xfrm>
            <a:off x="451928" y="1997985"/>
            <a:ext cx="3141456" cy="707886"/>
          </a:xfrm>
          <a:prstGeom prst="rect">
            <a:avLst/>
          </a:prstGeom>
          <a:noFill/>
        </p:spPr>
        <p:txBody>
          <a:bodyPr wrap="square" rtlCol="0">
            <a:spAutoFit/>
          </a:bodyPr>
          <a:lstStyle/>
          <a:p>
            <a:pPr algn="ctr"/>
            <a:r>
              <a:rPr lang="en-US" sz="4000" b="1" dirty="0">
                <a:solidFill>
                  <a:schemeClr val="bg1"/>
                </a:solidFill>
              </a:rPr>
              <a:t>Agenda</a:t>
            </a:r>
          </a:p>
        </p:txBody>
      </p:sp>
      <p:pic>
        <p:nvPicPr>
          <p:cNvPr id="14" name="Picture 13" descr="Logo, company name&#10;&#10;Description automatically generated">
            <a:extLst>
              <a:ext uri="{FF2B5EF4-FFF2-40B4-BE49-F238E27FC236}">
                <a16:creationId xmlns:a16="http://schemas.microsoft.com/office/drawing/2014/main" id="{19D28D66-7066-2246-972F-BEF99F51CFDF}"/>
              </a:ext>
            </a:extLst>
          </p:cNvPr>
          <p:cNvPicPr>
            <a:picLocks noChangeAspect="1"/>
          </p:cNvPicPr>
          <p:nvPr userDrawn="1"/>
        </p:nvPicPr>
        <p:blipFill>
          <a:blip r:embed="rId3"/>
          <a:stretch>
            <a:fillRect/>
          </a:stretch>
        </p:blipFill>
        <p:spPr>
          <a:xfrm>
            <a:off x="10866437" y="125412"/>
            <a:ext cx="1095596" cy="652071"/>
          </a:xfrm>
          <a:prstGeom prst="rect">
            <a:avLst/>
          </a:prstGeom>
        </p:spPr>
      </p:pic>
      <p:sp>
        <p:nvSpPr>
          <p:cNvPr id="15" name="TextBox 14">
            <a:extLst>
              <a:ext uri="{FF2B5EF4-FFF2-40B4-BE49-F238E27FC236}">
                <a16:creationId xmlns:a16="http://schemas.microsoft.com/office/drawing/2014/main" id="{97835E54-FA8B-D148-B8EC-22002B0B9C23}"/>
              </a:ext>
            </a:extLst>
          </p:cNvPr>
          <p:cNvSpPr txBox="1"/>
          <p:nvPr userDrawn="1"/>
        </p:nvSpPr>
        <p:spPr>
          <a:xfrm>
            <a:off x="6150778" y="6378645"/>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1545834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pic>
        <p:nvPicPr>
          <p:cNvPr id="16" name="Picture 15" descr="A close-up of a staircase&#10;&#10;Description automatically generated with low confidence">
            <a:extLst>
              <a:ext uri="{FF2B5EF4-FFF2-40B4-BE49-F238E27FC236}">
                <a16:creationId xmlns:a16="http://schemas.microsoft.com/office/drawing/2014/main" id="{5132C7C4-282A-8E47-8037-208262A81193}"/>
              </a:ext>
            </a:extLst>
          </p:cNvPr>
          <p:cNvPicPr>
            <a:picLocks noChangeAspect="1"/>
          </p:cNvPicPr>
          <p:nvPr userDrawn="1"/>
        </p:nvPicPr>
        <p:blipFill>
          <a:blip r:embed="rId2"/>
          <a:stretch>
            <a:fillRect/>
          </a:stretch>
        </p:blipFill>
        <p:spPr>
          <a:xfrm>
            <a:off x="3123" y="0"/>
            <a:ext cx="4039066" cy="6857998"/>
          </a:xfrm>
          <a:prstGeom prst="rect">
            <a:avLst/>
          </a:prstGeom>
        </p:spPr>
      </p:pic>
      <p:sp>
        <p:nvSpPr>
          <p:cNvPr id="26" name="Rectangle 25">
            <a:extLst>
              <a:ext uri="{FF2B5EF4-FFF2-40B4-BE49-F238E27FC236}">
                <a16:creationId xmlns:a16="http://schemas.microsoft.com/office/drawing/2014/main" id="{04A04944-E945-2547-B832-A1EB99B6C334}"/>
              </a:ext>
            </a:extLst>
          </p:cNvPr>
          <p:cNvSpPr/>
          <p:nvPr userDrawn="1"/>
        </p:nvSpPr>
        <p:spPr>
          <a:xfrm>
            <a:off x="0" y="2"/>
            <a:ext cx="4031885" cy="6857998"/>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00A0C38-0D39-F349-97BE-155C7AA3AE5A}"/>
              </a:ext>
            </a:extLst>
          </p:cNvPr>
          <p:cNvSpPr>
            <a:spLocks noGrp="1"/>
          </p:cNvSpPr>
          <p:nvPr>
            <p:ph type="sldNum" sz="quarter" idx="12"/>
          </p:nvPr>
        </p:nvSpPr>
        <p:spPr>
          <a:xfrm>
            <a:off x="9015335" y="6356349"/>
            <a:ext cx="2743200" cy="365125"/>
          </a:xfrm>
        </p:spPr>
        <p:txBody>
          <a:bodyPr/>
          <a:lstStyle/>
          <a:p>
            <a:fld id="{BA09684D-CE1D-894F-B5A8-06F92965EDF3}" type="slidenum">
              <a:rPr lang="en-US" smtClean="0"/>
              <a:t>‹#›</a:t>
            </a:fld>
            <a:endParaRPr lang="en-US"/>
          </a:p>
        </p:txBody>
      </p:sp>
      <p:sp>
        <p:nvSpPr>
          <p:cNvPr id="20" name="Text Placeholder 19">
            <a:extLst>
              <a:ext uri="{FF2B5EF4-FFF2-40B4-BE49-F238E27FC236}">
                <a16:creationId xmlns:a16="http://schemas.microsoft.com/office/drawing/2014/main" id="{087D01D7-1205-7E4A-85BB-B48AEEC61396}"/>
              </a:ext>
            </a:extLst>
          </p:cNvPr>
          <p:cNvSpPr>
            <a:spLocks noGrp="1"/>
          </p:cNvSpPr>
          <p:nvPr>
            <p:ph type="body" sz="quarter" idx="13" hasCustomPrompt="1"/>
          </p:nvPr>
        </p:nvSpPr>
        <p:spPr>
          <a:xfrm>
            <a:off x="5747479" y="1201461"/>
            <a:ext cx="5300272" cy="534914"/>
          </a:xfrm>
        </p:spPr>
        <p:txBody>
          <a:bodyPr/>
          <a:lstStyle>
            <a:lvl1pPr marL="0" indent="0">
              <a:buNone/>
              <a:defRPr b="1" i="0"/>
            </a:lvl1pPr>
          </a:lstStyle>
          <a:p>
            <a:pPr lvl="0"/>
            <a:r>
              <a:rPr lang="en-US"/>
              <a:t>Agenda Topic One</a:t>
            </a:r>
          </a:p>
        </p:txBody>
      </p:sp>
      <p:sp>
        <p:nvSpPr>
          <p:cNvPr id="21" name="Text Placeholder 19">
            <a:extLst>
              <a:ext uri="{FF2B5EF4-FFF2-40B4-BE49-F238E27FC236}">
                <a16:creationId xmlns:a16="http://schemas.microsoft.com/office/drawing/2014/main" id="{74E48EC4-01D2-1F48-A48B-2450C71E1371}"/>
              </a:ext>
            </a:extLst>
          </p:cNvPr>
          <p:cNvSpPr>
            <a:spLocks noGrp="1"/>
          </p:cNvSpPr>
          <p:nvPr>
            <p:ph type="body" sz="quarter" idx="14" hasCustomPrompt="1"/>
          </p:nvPr>
        </p:nvSpPr>
        <p:spPr>
          <a:xfrm>
            <a:off x="5747479" y="2399297"/>
            <a:ext cx="5300272" cy="534914"/>
          </a:xfrm>
        </p:spPr>
        <p:txBody>
          <a:bodyPr/>
          <a:lstStyle>
            <a:lvl1pPr marL="0" indent="0">
              <a:buNone/>
              <a:defRPr b="1"/>
            </a:lvl1pPr>
          </a:lstStyle>
          <a:p>
            <a:pPr lvl="0"/>
            <a:r>
              <a:rPr lang="en-US"/>
              <a:t>Agenda Topic Two</a:t>
            </a:r>
          </a:p>
        </p:txBody>
      </p:sp>
      <p:sp>
        <p:nvSpPr>
          <p:cNvPr id="22" name="Text Placeholder 19">
            <a:extLst>
              <a:ext uri="{FF2B5EF4-FFF2-40B4-BE49-F238E27FC236}">
                <a16:creationId xmlns:a16="http://schemas.microsoft.com/office/drawing/2014/main" id="{FC75E018-59A9-714E-A398-FD74AAEDC2C6}"/>
              </a:ext>
            </a:extLst>
          </p:cNvPr>
          <p:cNvSpPr>
            <a:spLocks noGrp="1"/>
          </p:cNvSpPr>
          <p:nvPr>
            <p:ph type="body" sz="quarter" idx="15" hasCustomPrompt="1"/>
          </p:nvPr>
        </p:nvSpPr>
        <p:spPr>
          <a:xfrm>
            <a:off x="5747478" y="3597133"/>
            <a:ext cx="5300273" cy="534914"/>
          </a:xfrm>
        </p:spPr>
        <p:txBody>
          <a:bodyPr/>
          <a:lstStyle>
            <a:lvl1pPr marL="0" indent="0">
              <a:buNone/>
              <a:defRPr b="1"/>
            </a:lvl1pPr>
          </a:lstStyle>
          <a:p>
            <a:pPr lvl="0"/>
            <a:r>
              <a:rPr lang="en-US"/>
              <a:t>Agenda Topic Three</a:t>
            </a:r>
          </a:p>
        </p:txBody>
      </p:sp>
      <p:sp>
        <p:nvSpPr>
          <p:cNvPr id="23" name="TextBox 22">
            <a:extLst>
              <a:ext uri="{FF2B5EF4-FFF2-40B4-BE49-F238E27FC236}">
                <a16:creationId xmlns:a16="http://schemas.microsoft.com/office/drawing/2014/main" id="{9A932EFA-7431-9741-BD10-1CCD5FD6DFA9}"/>
              </a:ext>
            </a:extLst>
          </p:cNvPr>
          <p:cNvSpPr txBox="1"/>
          <p:nvPr userDrawn="1"/>
        </p:nvSpPr>
        <p:spPr>
          <a:xfrm>
            <a:off x="4799663" y="1007253"/>
            <a:ext cx="681428" cy="923330"/>
          </a:xfrm>
          <a:prstGeom prst="rect">
            <a:avLst/>
          </a:prstGeom>
          <a:noFill/>
        </p:spPr>
        <p:txBody>
          <a:bodyPr wrap="square" rtlCol="0">
            <a:spAutoFit/>
          </a:bodyPr>
          <a:lstStyle/>
          <a:p>
            <a:r>
              <a:rPr lang="en-US" sz="5400" b="1">
                <a:solidFill>
                  <a:schemeClr val="tx2"/>
                </a:solidFill>
              </a:rPr>
              <a:t>1</a:t>
            </a:r>
          </a:p>
        </p:txBody>
      </p:sp>
      <p:sp>
        <p:nvSpPr>
          <p:cNvPr id="24" name="TextBox 23">
            <a:extLst>
              <a:ext uri="{FF2B5EF4-FFF2-40B4-BE49-F238E27FC236}">
                <a16:creationId xmlns:a16="http://schemas.microsoft.com/office/drawing/2014/main" id="{230ADA32-7B62-5340-9243-532D4D2B2283}"/>
              </a:ext>
            </a:extLst>
          </p:cNvPr>
          <p:cNvSpPr txBox="1"/>
          <p:nvPr userDrawn="1"/>
        </p:nvSpPr>
        <p:spPr>
          <a:xfrm>
            <a:off x="4799663" y="2205089"/>
            <a:ext cx="681428" cy="923330"/>
          </a:xfrm>
          <a:prstGeom prst="rect">
            <a:avLst/>
          </a:prstGeom>
          <a:noFill/>
        </p:spPr>
        <p:txBody>
          <a:bodyPr wrap="square" rtlCol="0">
            <a:spAutoFit/>
          </a:bodyPr>
          <a:lstStyle/>
          <a:p>
            <a:r>
              <a:rPr lang="en-US" sz="5400" b="1">
                <a:solidFill>
                  <a:schemeClr val="tx2"/>
                </a:solidFill>
              </a:rPr>
              <a:t>2</a:t>
            </a:r>
          </a:p>
        </p:txBody>
      </p:sp>
      <p:sp>
        <p:nvSpPr>
          <p:cNvPr id="25" name="TextBox 24">
            <a:extLst>
              <a:ext uri="{FF2B5EF4-FFF2-40B4-BE49-F238E27FC236}">
                <a16:creationId xmlns:a16="http://schemas.microsoft.com/office/drawing/2014/main" id="{F7C9F3C5-A206-0749-A5DF-11F6120C1E03}"/>
              </a:ext>
            </a:extLst>
          </p:cNvPr>
          <p:cNvSpPr txBox="1"/>
          <p:nvPr userDrawn="1"/>
        </p:nvSpPr>
        <p:spPr>
          <a:xfrm>
            <a:off x="4799663" y="3402925"/>
            <a:ext cx="681428" cy="923330"/>
          </a:xfrm>
          <a:prstGeom prst="rect">
            <a:avLst/>
          </a:prstGeom>
          <a:noFill/>
        </p:spPr>
        <p:txBody>
          <a:bodyPr wrap="square" rtlCol="0">
            <a:spAutoFit/>
          </a:bodyPr>
          <a:lstStyle/>
          <a:p>
            <a:r>
              <a:rPr lang="en-US" sz="5400" b="1">
                <a:solidFill>
                  <a:schemeClr val="tx2"/>
                </a:solidFill>
              </a:rPr>
              <a:t>3</a:t>
            </a:r>
          </a:p>
        </p:txBody>
      </p:sp>
      <p:sp>
        <p:nvSpPr>
          <p:cNvPr id="13" name="TextBox 12">
            <a:extLst>
              <a:ext uri="{FF2B5EF4-FFF2-40B4-BE49-F238E27FC236}">
                <a16:creationId xmlns:a16="http://schemas.microsoft.com/office/drawing/2014/main" id="{59393035-C68A-A441-911D-A568B1F81E41}"/>
              </a:ext>
            </a:extLst>
          </p:cNvPr>
          <p:cNvSpPr txBox="1"/>
          <p:nvPr userDrawn="1"/>
        </p:nvSpPr>
        <p:spPr>
          <a:xfrm>
            <a:off x="4799663" y="4600760"/>
            <a:ext cx="681428" cy="923330"/>
          </a:xfrm>
          <a:prstGeom prst="rect">
            <a:avLst/>
          </a:prstGeom>
          <a:noFill/>
        </p:spPr>
        <p:txBody>
          <a:bodyPr wrap="square" rtlCol="0">
            <a:spAutoFit/>
          </a:bodyPr>
          <a:lstStyle/>
          <a:p>
            <a:r>
              <a:rPr lang="en-US" sz="5400" b="1">
                <a:solidFill>
                  <a:schemeClr val="tx2"/>
                </a:solidFill>
              </a:rPr>
              <a:t>4</a:t>
            </a:r>
          </a:p>
        </p:txBody>
      </p:sp>
      <p:sp>
        <p:nvSpPr>
          <p:cNvPr id="14" name="Text Placeholder 19">
            <a:extLst>
              <a:ext uri="{FF2B5EF4-FFF2-40B4-BE49-F238E27FC236}">
                <a16:creationId xmlns:a16="http://schemas.microsoft.com/office/drawing/2014/main" id="{6A23980D-B779-9649-ADE0-32835C2E8F51}"/>
              </a:ext>
            </a:extLst>
          </p:cNvPr>
          <p:cNvSpPr>
            <a:spLocks noGrp="1"/>
          </p:cNvSpPr>
          <p:nvPr>
            <p:ph type="body" sz="quarter" idx="16" hasCustomPrompt="1"/>
          </p:nvPr>
        </p:nvSpPr>
        <p:spPr>
          <a:xfrm>
            <a:off x="5747478" y="4794968"/>
            <a:ext cx="5300273" cy="534914"/>
          </a:xfrm>
        </p:spPr>
        <p:txBody>
          <a:bodyPr/>
          <a:lstStyle>
            <a:lvl1pPr marL="0" indent="0">
              <a:buNone/>
              <a:defRPr b="1"/>
            </a:lvl1pPr>
          </a:lstStyle>
          <a:p>
            <a:pPr lvl="0"/>
            <a:r>
              <a:rPr lang="en-US"/>
              <a:t>Agenda Topic Four</a:t>
            </a:r>
          </a:p>
        </p:txBody>
      </p:sp>
      <p:pic>
        <p:nvPicPr>
          <p:cNvPr id="17" name="Picture 16" descr="Logo, company name&#10;&#10;Description automatically generated">
            <a:extLst>
              <a:ext uri="{FF2B5EF4-FFF2-40B4-BE49-F238E27FC236}">
                <a16:creationId xmlns:a16="http://schemas.microsoft.com/office/drawing/2014/main" id="{00414C2F-AA76-C14D-BB92-A8628DFBAFC1}"/>
              </a:ext>
            </a:extLst>
          </p:cNvPr>
          <p:cNvPicPr>
            <a:picLocks noChangeAspect="1"/>
          </p:cNvPicPr>
          <p:nvPr userDrawn="1"/>
        </p:nvPicPr>
        <p:blipFill>
          <a:blip r:embed="rId3"/>
          <a:stretch>
            <a:fillRect/>
          </a:stretch>
        </p:blipFill>
        <p:spPr>
          <a:xfrm>
            <a:off x="10866437" y="125412"/>
            <a:ext cx="1095596" cy="652071"/>
          </a:xfrm>
          <a:prstGeom prst="rect">
            <a:avLst/>
          </a:prstGeom>
        </p:spPr>
      </p:pic>
      <p:sp>
        <p:nvSpPr>
          <p:cNvPr id="18" name="TextBox 17">
            <a:extLst>
              <a:ext uri="{FF2B5EF4-FFF2-40B4-BE49-F238E27FC236}">
                <a16:creationId xmlns:a16="http://schemas.microsoft.com/office/drawing/2014/main" id="{476464A5-7228-A04A-B9EB-7A6947277B34}"/>
              </a:ext>
            </a:extLst>
          </p:cNvPr>
          <p:cNvSpPr txBox="1"/>
          <p:nvPr userDrawn="1"/>
        </p:nvSpPr>
        <p:spPr>
          <a:xfrm>
            <a:off x="6150778" y="6378645"/>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
        <p:nvSpPr>
          <p:cNvPr id="19" name="TextBox 18">
            <a:extLst>
              <a:ext uri="{FF2B5EF4-FFF2-40B4-BE49-F238E27FC236}">
                <a16:creationId xmlns:a16="http://schemas.microsoft.com/office/drawing/2014/main" id="{D21A2BBF-3BEF-0A45-A8E5-CA963AA5A894}"/>
              </a:ext>
            </a:extLst>
          </p:cNvPr>
          <p:cNvSpPr txBox="1"/>
          <p:nvPr userDrawn="1"/>
        </p:nvSpPr>
        <p:spPr>
          <a:xfrm>
            <a:off x="451928" y="1997985"/>
            <a:ext cx="3141456" cy="707886"/>
          </a:xfrm>
          <a:prstGeom prst="rect">
            <a:avLst/>
          </a:prstGeom>
          <a:noFill/>
        </p:spPr>
        <p:txBody>
          <a:bodyPr wrap="square" rtlCol="0">
            <a:spAutoFit/>
          </a:bodyPr>
          <a:lstStyle/>
          <a:p>
            <a:pPr algn="ctr"/>
            <a:r>
              <a:rPr lang="en-US" sz="4000" b="1" dirty="0">
                <a:solidFill>
                  <a:schemeClr val="bg1"/>
                </a:solidFill>
              </a:rPr>
              <a:t>Agenda</a:t>
            </a:r>
          </a:p>
        </p:txBody>
      </p:sp>
    </p:spTree>
    <p:extLst>
      <p:ext uri="{BB962C8B-B14F-4D97-AF65-F5344CB8AC3E}">
        <p14:creationId xmlns:p14="http://schemas.microsoft.com/office/powerpoint/2010/main" val="411787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resenters">
    <p:spTree>
      <p:nvGrpSpPr>
        <p:cNvPr id="1" name=""/>
        <p:cNvGrpSpPr/>
        <p:nvPr/>
      </p:nvGrpSpPr>
      <p:grpSpPr>
        <a:xfrm>
          <a:off x="0" y="0"/>
          <a:ext cx="0" cy="0"/>
          <a:chOff x="0" y="0"/>
          <a:chExt cx="0" cy="0"/>
        </a:xfrm>
      </p:grpSpPr>
      <p:pic>
        <p:nvPicPr>
          <p:cNvPr id="17" name="Picture 16" descr="A picture containing white&#10;&#10;Description automatically generated">
            <a:extLst>
              <a:ext uri="{FF2B5EF4-FFF2-40B4-BE49-F238E27FC236}">
                <a16:creationId xmlns:a16="http://schemas.microsoft.com/office/drawing/2014/main" id="{85C83F1D-8EB2-E646-881E-7D26ABB54807}"/>
              </a:ext>
            </a:extLst>
          </p:cNvPr>
          <p:cNvPicPr>
            <a:picLocks noChangeAspect="1"/>
          </p:cNvPicPr>
          <p:nvPr userDrawn="1"/>
        </p:nvPicPr>
        <p:blipFill>
          <a:blip r:embed="rId2"/>
          <a:stretch>
            <a:fillRect/>
          </a:stretch>
        </p:blipFill>
        <p:spPr>
          <a:xfrm>
            <a:off x="-19494" y="0"/>
            <a:ext cx="12207711" cy="6858000"/>
          </a:xfrm>
          <a:prstGeom prst="rect">
            <a:avLst/>
          </a:prstGeom>
        </p:spPr>
      </p:pic>
      <p:sp>
        <p:nvSpPr>
          <p:cNvPr id="16" name="Rectangle 15">
            <a:extLst>
              <a:ext uri="{FF2B5EF4-FFF2-40B4-BE49-F238E27FC236}">
                <a16:creationId xmlns:a16="http://schemas.microsoft.com/office/drawing/2014/main" id="{50F49F62-2D76-F745-9103-BAB8F51F72FD}"/>
              </a:ext>
            </a:extLst>
          </p:cNvPr>
          <p:cNvSpPr/>
          <p:nvPr userDrawn="1"/>
        </p:nvSpPr>
        <p:spPr>
          <a:xfrm>
            <a:off x="922464" y="1473902"/>
            <a:ext cx="10334192" cy="456199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0B8EB-C4B1-1C40-910B-1A99BAF40816}"/>
              </a:ext>
            </a:extLst>
          </p:cNvPr>
          <p:cNvSpPr>
            <a:spLocks noGrp="1"/>
          </p:cNvSpPr>
          <p:nvPr>
            <p:ph type="ctrTitle" hasCustomPrompt="1"/>
          </p:nvPr>
        </p:nvSpPr>
        <p:spPr>
          <a:xfrm>
            <a:off x="1524000" y="1122363"/>
            <a:ext cx="9144000" cy="2387600"/>
          </a:xfrm>
        </p:spPr>
        <p:txBody>
          <a:bodyPr anchor="b">
            <a:normAutofit/>
          </a:bodyPr>
          <a:lstStyle>
            <a:lvl1pPr algn="ctr">
              <a:defRPr sz="3600" b="1"/>
            </a:lvl1pPr>
          </a:lstStyle>
          <a:p>
            <a:r>
              <a:rPr lang="en-US"/>
              <a:t>Insert Title Here</a:t>
            </a:r>
          </a:p>
        </p:txBody>
      </p:sp>
      <p:sp>
        <p:nvSpPr>
          <p:cNvPr id="3" name="Subtitle 2">
            <a:extLst>
              <a:ext uri="{FF2B5EF4-FFF2-40B4-BE49-F238E27FC236}">
                <a16:creationId xmlns:a16="http://schemas.microsoft.com/office/drawing/2014/main" id="{683736D1-B9FA-1D47-BD35-2AC8F89D5CA5}"/>
              </a:ext>
            </a:extLst>
          </p:cNvPr>
          <p:cNvSpPr>
            <a:spLocks noGrp="1"/>
          </p:cNvSpPr>
          <p:nvPr>
            <p:ph type="subTitle" idx="1" hasCustomPrompt="1"/>
          </p:nvPr>
        </p:nvSpPr>
        <p:spPr>
          <a:xfrm>
            <a:off x="1524000" y="3602038"/>
            <a:ext cx="9144000" cy="634296"/>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Here</a:t>
            </a:r>
          </a:p>
        </p:txBody>
      </p:sp>
      <p:sp>
        <p:nvSpPr>
          <p:cNvPr id="31" name="Text Placeholder 30">
            <a:extLst>
              <a:ext uri="{FF2B5EF4-FFF2-40B4-BE49-F238E27FC236}">
                <a16:creationId xmlns:a16="http://schemas.microsoft.com/office/drawing/2014/main" id="{C6B7ABD1-7AA8-3348-AB38-107491AD1675}"/>
              </a:ext>
            </a:extLst>
          </p:cNvPr>
          <p:cNvSpPr>
            <a:spLocks noGrp="1"/>
          </p:cNvSpPr>
          <p:nvPr>
            <p:ph type="body" sz="quarter" idx="10" hasCustomPrompt="1"/>
          </p:nvPr>
        </p:nvSpPr>
        <p:spPr>
          <a:xfrm>
            <a:off x="1524000" y="4985804"/>
            <a:ext cx="4420824" cy="416549"/>
          </a:xfrm>
        </p:spPr>
        <p:txBody>
          <a:bodyPr>
            <a:normAutofit/>
          </a:bodyPr>
          <a:lstStyle>
            <a:lvl1pPr marL="0" indent="0" algn="ctr">
              <a:buNone/>
              <a:defRPr sz="2000" b="1"/>
            </a:lvl1pPr>
          </a:lstStyle>
          <a:p>
            <a:pPr lvl="0"/>
            <a:r>
              <a:rPr lang="en-US"/>
              <a:t>Presenter Name</a:t>
            </a:r>
          </a:p>
        </p:txBody>
      </p:sp>
      <p:sp>
        <p:nvSpPr>
          <p:cNvPr id="33" name="Text Placeholder 32">
            <a:extLst>
              <a:ext uri="{FF2B5EF4-FFF2-40B4-BE49-F238E27FC236}">
                <a16:creationId xmlns:a16="http://schemas.microsoft.com/office/drawing/2014/main" id="{16E1AEB9-8217-104B-9406-F32E160A2D6D}"/>
              </a:ext>
            </a:extLst>
          </p:cNvPr>
          <p:cNvSpPr>
            <a:spLocks noGrp="1"/>
          </p:cNvSpPr>
          <p:nvPr>
            <p:ph type="body" sz="quarter" idx="11" hasCustomPrompt="1"/>
          </p:nvPr>
        </p:nvSpPr>
        <p:spPr>
          <a:xfrm>
            <a:off x="1524000" y="5402353"/>
            <a:ext cx="4259001" cy="289628"/>
          </a:xfrm>
        </p:spPr>
        <p:txBody>
          <a:bodyPr>
            <a:normAutofit/>
          </a:bodyPr>
          <a:lstStyle>
            <a:lvl1pPr marL="0" indent="0" algn="ctr">
              <a:buNone/>
              <a:defRPr sz="1800"/>
            </a:lvl1pPr>
          </a:lstStyle>
          <a:p>
            <a:pPr lvl="0"/>
            <a:r>
              <a:rPr lang="en-US"/>
              <a:t>Presenter Title</a:t>
            </a:r>
          </a:p>
        </p:txBody>
      </p:sp>
      <p:sp>
        <p:nvSpPr>
          <p:cNvPr id="35" name="Text Placeholder 34">
            <a:extLst>
              <a:ext uri="{FF2B5EF4-FFF2-40B4-BE49-F238E27FC236}">
                <a16:creationId xmlns:a16="http://schemas.microsoft.com/office/drawing/2014/main" id="{53C4DAB6-F387-5941-AC5D-F5FEA447A1BA}"/>
              </a:ext>
            </a:extLst>
          </p:cNvPr>
          <p:cNvSpPr>
            <a:spLocks noGrp="1"/>
          </p:cNvSpPr>
          <p:nvPr>
            <p:ph type="body" sz="quarter" idx="12" hasCustomPrompt="1"/>
          </p:nvPr>
        </p:nvSpPr>
        <p:spPr>
          <a:xfrm>
            <a:off x="4984569" y="4108584"/>
            <a:ext cx="2222862" cy="289629"/>
          </a:xfrm>
        </p:spPr>
        <p:txBody>
          <a:bodyPr>
            <a:normAutofit/>
          </a:bodyPr>
          <a:lstStyle>
            <a:lvl1pPr marL="0" indent="0" algn="ctr">
              <a:buNone/>
              <a:defRPr sz="1600"/>
            </a:lvl1pPr>
          </a:lstStyle>
          <a:p>
            <a:pPr lvl="0"/>
            <a:r>
              <a:rPr lang="en-US"/>
              <a:t>Insert Date</a:t>
            </a:r>
          </a:p>
        </p:txBody>
      </p:sp>
      <p:sp>
        <p:nvSpPr>
          <p:cNvPr id="9" name="Text Placeholder 30">
            <a:extLst>
              <a:ext uri="{FF2B5EF4-FFF2-40B4-BE49-F238E27FC236}">
                <a16:creationId xmlns:a16="http://schemas.microsoft.com/office/drawing/2014/main" id="{8FF20482-1518-DE4D-BD6E-E153289C033D}"/>
              </a:ext>
            </a:extLst>
          </p:cNvPr>
          <p:cNvSpPr>
            <a:spLocks noGrp="1"/>
          </p:cNvSpPr>
          <p:nvPr>
            <p:ph type="body" sz="quarter" idx="13" hasCustomPrompt="1"/>
          </p:nvPr>
        </p:nvSpPr>
        <p:spPr>
          <a:xfrm>
            <a:off x="6247178" y="4972181"/>
            <a:ext cx="4420824" cy="416549"/>
          </a:xfrm>
        </p:spPr>
        <p:txBody>
          <a:bodyPr>
            <a:normAutofit/>
          </a:bodyPr>
          <a:lstStyle>
            <a:lvl1pPr marL="0" indent="0" algn="ctr">
              <a:buNone/>
              <a:defRPr sz="2000" b="1"/>
            </a:lvl1pPr>
          </a:lstStyle>
          <a:p>
            <a:pPr lvl="0"/>
            <a:r>
              <a:rPr lang="en-US"/>
              <a:t>Presenter Name</a:t>
            </a:r>
          </a:p>
        </p:txBody>
      </p:sp>
      <p:sp>
        <p:nvSpPr>
          <p:cNvPr id="10" name="Text Placeholder 32">
            <a:extLst>
              <a:ext uri="{FF2B5EF4-FFF2-40B4-BE49-F238E27FC236}">
                <a16:creationId xmlns:a16="http://schemas.microsoft.com/office/drawing/2014/main" id="{CA294A73-6984-3C4E-B50E-307E473F4052}"/>
              </a:ext>
            </a:extLst>
          </p:cNvPr>
          <p:cNvSpPr>
            <a:spLocks noGrp="1"/>
          </p:cNvSpPr>
          <p:nvPr>
            <p:ph type="body" sz="quarter" idx="14" hasCustomPrompt="1"/>
          </p:nvPr>
        </p:nvSpPr>
        <p:spPr>
          <a:xfrm>
            <a:off x="6247178" y="5446009"/>
            <a:ext cx="4259001" cy="289628"/>
          </a:xfrm>
        </p:spPr>
        <p:txBody>
          <a:bodyPr>
            <a:normAutofit/>
          </a:bodyPr>
          <a:lstStyle>
            <a:lvl1pPr marL="0" indent="0" algn="ctr">
              <a:buNone/>
              <a:defRPr sz="1800"/>
            </a:lvl1pPr>
          </a:lstStyle>
          <a:p>
            <a:pPr lvl="0"/>
            <a:r>
              <a:rPr lang="en-US"/>
              <a:t>Presenter Title</a:t>
            </a:r>
          </a:p>
        </p:txBody>
      </p:sp>
      <p:sp>
        <p:nvSpPr>
          <p:cNvPr id="5" name="Text Placeholder 4">
            <a:extLst>
              <a:ext uri="{FF2B5EF4-FFF2-40B4-BE49-F238E27FC236}">
                <a16:creationId xmlns:a16="http://schemas.microsoft.com/office/drawing/2014/main" id="{79FB3896-03E8-0540-BF09-55C500574537}"/>
              </a:ext>
            </a:extLst>
          </p:cNvPr>
          <p:cNvSpPr>
            <a:spLocks noGrp="1"/>
          </p:cNvSpPr>
          <p:nvPr>
            <p:ph type="body" sz="quarter" idx="15" hasCustomPrompt="1"/>
          </p:nvPr>
        </p:nvSpPr>
        <p:spPr>
          <a:xfrm>
            <a:off x="2396993" y="5691981"/>
            <a:ext cx="2513013" cy="343917"/>
          </a:xfrm>
        </p:spPr>
        <p:txBody>
          <a:bodyPr>
            <a:normAutofit/>
          </a:bodyPr>
          <a:lstStyle>
            <a:lvl1pPr marL="0" indent="0" algn="ctr">
              <a:buNone/>
              <a:defRPr sz="1400" i="1"/>
            </a:lvl1pPr>
          </a:lstStyle>
          <a:p>
            <a:pPr lvl="0"/>
            <a:r>
              <a:rPr lang="en-US"/>
              <a:t>Company</a:t>
            </a:r>
          </a:p>
        </p:txBody>
      </p:sp>
      <p:sp>
        <p:nvSpPr>
          <p:cNvPr id="12" name="Text Placeholder 4">
            <a:extLst>
              <a:ext uri="{FF2B5EF4-FFF2-40B4-BE49-F238E27FC236}">
                <a16:creationId xmlns:a16="http://schemas.microsoft.com/office/drawing/2014/main" id="{EC3B43F9-1740-F345-A70C-7EE62E646D5F}"/>
              </a:ext>
            </a:extLst>
          </p:cNvPr>
          <p:cNvSpPr>
            <a:spLocks noGrp="1"/>
          </p:cNvSpPr>
          <p:nvPr>
            <p:ph type="body" sz="quarter" idx="16" hasCustomPrompt="1"/>
          </p:nvPr>
        </p:nvSpPr>
        <p:spPr>
          <a:xfrm>
            <a:off x="7028796" y="5760423"/>
            <a:ext cx="2513013" cy="343917"/>
          </a:xfrm>
        </p:spPr>
        <p:txBody>
          <a:bodyPr>
            <a:normAutofit/>
          </a:bodyPr>
          <a:lstStyle>
            <a:lvl1pPr marL="0" indent="0" algn="ctr">
              <a:buNone/>
              <a:defRPr sz="1400" i="1"/>
            </a:lvl1pPr>
          </a:lstStyle>
          <a:p>
            <a:pPr lvl="0"/>
            <a:r>
              <a:rPr lang="en-US"/>
              <a:t>Company</a:t>
            </a:r>
          </a:p>
        </p:txBody>
      </p:sp>
      <p:sp>
        <p:nvSpPr>
          <p:cNvPr id="6" name="Slide Number Placeholder 5">
            <a:extLst>
              <a:ext uri="{FF2B5EF4-FFF2-40B4-BE49-F238E27FC236}">
                <a16:creationId xmlns:a16="http://schemas.microsoft.com/office/drawing/2014/main" id="{8E282082-6BC5-7C4F-956B-2FE1884CF308}"/>
              </a:ext>
            </a:extLst>
          </p:cNvPr>
          <p:cNvSpPr>
            <a:spLocks noGrp="1"/>
          </p:cNvSpPr>
          <p:nvPr>
            <p:ph type="sldNum" sz="quarter" idx="18"/>
          </p:nvPr>
        </p:nvSpPr>
        <p:spPr/>
        <p:txBody>
          <a:bodyPr/>
          <a:lstStyle/>
          <a:p>
            <a:fld id="{BA09684D-CE1D-894F-B5A8-06F92965EDF3}" type="slidenum">
              <a:rPr lang="en-US" smtClean="0"/>
              <a:t>‹#›</a:t>
            </a:fld>
            <a:endParaRPr lang="en-US"/>
          </a:p>
        </p:txBody>
      </p:sp>
      <p:sp>
        <p:nvSpPr>
          <p:cNvPr id="18" name="TextBox 17">
            <a:extLst>
              <a:ext uri="{FF2B5EF4-FFF2-40B4-BE49-F238E27FC236}">
                <a16:creationId xmlns:a16="http://schemas.microsoft.com/office/drawing/2014/main" id="{41C5594A-880B-DE47-B4A7-7E6722200C9E}"/>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pic>
        <p:nvPicPr>
          <p:cNvPr id="19" name="Picture 18" descr="Logo, company name&#10;&#10;Description automatically generated">
            <a:extLst>
              <a:ext uri="{FF2B5EF4-FFF2-40B4-BE49-F238E27FC236}">
                <a16:creationId xmlns:a16="http://schemas.microsoft.com/office/drawing/2014/main" id="{6977BE32-72BB-F744-A006-46E2B4E00809}"/>
              </a:ext>
            </a:extLst>
          </p:cNvPr>
          <p:cNvPicPr>
            <a:picLocks noChangeAspect="1"/>
          </p:cNvPicPr>
          <p:nvPr userDrawn="1"/>
        </p:nvPicPr>
        <p:blipFill>
          <a:blip r:embed="rId3"/>
          <a:stretch>
            <a:fillRect/>
          </a:stretch>
        </p:blipFill>
        <p:spPr>
          <a:xfrm>
            <a:off x="268226" y="6073954"/>
            <a:ext cx="1095596" cy="652071"/>
          </a:xfrm>
          <a:prstGeom prst="rect">
            <a:avLst/>
          </a:prstGeom>
        </p:spPr>
      </p:pic>
    </p:spTree>
    <p:extLst>
      <p:ext uri="{BB962C8B-B14F-4D97-AF65-F5344CB8AC3E}">
        <p14:creationId xmlns:p14="http://schemas.microsoft.com/office/powerpoint/2010/main" val="460291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pic>
        <p:nvPicPr>
          <p:cNvPr id="3" name="Picture 2" descr="A close-up of a staircase&#10;&#10;Description automatically generated with low confidence">
            <a:extLst>
              <a:ext uri="{FF2B5EF4-FFF2-40B4-BE49-F238E27FC236}">
                <a16:creationId xmlns:a16="http://schemas.microsoft.com/office/drawing/2014/main" id="{227875DA-C265-AF46-A86C-3794616AD8B1}"/>
              </a:ext>
            </a:extLst>
          </p:cNvPr>
          <p:cNvPicPr>
            <a:picLocks noChangeAspect="1"/>
          </p:cNvPicPr>
          <p:nvPr userDrawn="1"/>
        </p:nvPicPr>
        <p:blipFill>
          <a:blip r:embed="rId2"/>
          <a:stretch>
            <a:fillRect/>
          </a:stretch>
        </p:blipFill>
        <p:spPr>
          <a:xfrm>
            <a:off x="-1" y="12193"/>
            <a:ext cx="4031885" cy="6845805"/>
          </a:xfrm>
          <a:prstGeom prst="rect">
            <a:avLst/>
          </a:prstGeom>
        </p:spPr>
      </p:pic>
      <p:sp>
        <p:nvSpPr>
          <p:cNvPr id="26" name="Rectangle 25">
            <a:extLst>
              <a:ext uri="{FF2B5EF4-FFF2-40B4-BE49-F238E27FC236}">
                <a16:creationId xmlns:a16="http://schemas.microsoft.com/office/drawing/2014/main" id="{04A04944-E945-2547-B832-A1EB99B6C334}"/>
              </a:ext>
            </a:extLst>
          </p:cNvPr>
          <p:cNvSpPr/>
          <p:nvPr userDrawn="1"/>
        </p:nvSpPr>
        <p:spPr>
          <a:xfrm>
            <a:off x="6713" y="2"/>
            <a:ext cx="4031885" cy="6857998"/>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00A0C38-0D39-F349-97BE-155C7AA3AE5A}"/>
              </a:ext>
            </a:extLst>
          </p:cNvPr>
          <p:cNvSpPr>
            <a:spLocks noGrp="1"/>
          </p:cNvSpPr>
          <p:nvPr>
            <p:ph type="sldNum" sz="quarter" idx="12"/>
          </p:nvPr>
        </p:nvSpPr>
        <p:spPr>
          <a:xfrm>
            <a:off x="9015335" y="6356349"/>
            <a:ext cx="2743200" cy="365125"/>
          </a:xfrm>
        </p:spPr>
        <p:txBody>
          <a:bodyPr/>
          <a:lstStyle/>
          <a:p>
            <a:fld id="{BA09684D-CE1D-894F-B5A8-06F92965EDF3}" type="slidenum">
              <a:rPr lang="en-US" smtClean="0"/>
              <a:t>‹#›</a:t>
            </a:fld>
            <a:endParaRPr lang="en-US"/>
          </a:p>
        </p:txBody>
      </p:sp>
      <p:sp>
        <p:nvSpPr>
          <p:cNvPr id="20" name="Text Placeholder 19">
            <a:extLst>
              <a:ext uri="{FF2B5EF4-FFF2-40B4-BE49-F238E27FC236}">
                <a16:creationId xmlns:a16="http://schemas.microsoft.com/office/drawing/2014/main" id="{087D01D7-1205-7E4A-85BB-B48AEEC61396}"/>
              </a:ext>
            </a:extLst>
          </p:cNvPr>
          <p:cNvSpPr>
            <a:spLocks noGrp="1"/>
          </p:cNvSpPr>
          <p:nvPr>
            <p:ph type="body" sz="quarter" idx="13" hasCustomPrompt="1"/>
          </p:nvPr>
        </p:nvSpPr>
        <p:spPr>
          <a:xfrm>
            <a:off x="5747479" y="1101585"/>
            <a:ext cx="5360232" cy="534914"/>
          </a:xfrm>
        </p:spPr>
        <p:txBody>
          <a:bodyPr/>
          <a:lstStyle>
            <a:lvl1pPr marL="0" indent="0">
              <a:buNone/>
              <a:defRPr b="1" i="0"/>
            </a:lvl1pPr>
          </a:lstStyle>
          <a:p>
            <a:pPr lvl="0"/>
            <a:r>
              <a:rPr lang="en-US"/>
              <a:t>Agenda Topic One</a:t>
            </a:r>
          </a:p>
        </p:txBody>
      </p:sp>
      <p:sp>
        <p:nvSpPr>
          <p:cNvPr id="21" name="Text Placeholder 19">
            <a:extLst>
              <a:ext uri="{FF2B5EF4-FFF2-40B4-BE49-F238E27FC236}">
                <a16:creationId xmlns:a16="http://schemas.microsoft.com/office/drawing/2014/main" id="{74E48EC4-01D2-1F48-A48B-2450C71E1371}"/>
              </a:ext>
            </a:extLst>
          </p:cNvPr>
          <p:cNvSpPr>
            <a:spLocks noGrp="1"/>
          </p:cNvSpPr>
          <p:nvPr>
            <p:ph type="body" sz="quarter" idx="14" hasCustomPrompt="1"/>
          </p:nvPr>
        </p:nvSpPr>
        <p:spPr>
          <a:xfrm>
            <a:off x="5747478" y="2083254"/>
            <a:ext cx="5360231" cy="534914"/>
          </a:xfrm>
        </p:spPr>
        <p:txBody>
          <a:bodyPr/>
          <a:lstStyle>
            <a:lvl1pPr marL="0" indent="0">
              <a:buNone/>
              <a:defRPr b="1"/>
            </a:lvl1pPr>
          </a:lstStyle>
          <a:p>
            <a:pPr lvl="0"/>
            <a:r>
              <a:rPr lang="en-US"/>
              <a:t>Agenda Topic Two</a:t>
            </a:r>
          </a:p>
        </p:txBody>
      </p:sp>
      <p:sp>
        <p:nvSpPr>
          <p:cNvPr id="22" name="Text Placeholder 19">
            <a:extLst>
              <a:ext uri="{FF2B5EF4-FFF2-40B4-BE49-F238E27FC236}">
                <a16:creationId xmlns:a16="http://schemas.microsoft.com/office/drawing/2014/main" id="{FC75E018-59A9-714E-A398-FD74AAEDC2C6}"/>
              </a:ext>
            </a:extLst>
          </p:cNvPr>
          <p:cNvSpPr>
            <a:spLocks noGrp="1"/>
          </p:cNvSpPr>
          <p:nvPr>
            <p:ph type="body" sz="quarter" idx="15" hasCustomPrompt="1"/>
          </p:nvPr>
        </p:nvSpPr>
        <p:spPr>
          <a:xfrm>
            <a:off x="5747479" y="3064923"/>
            <a:ext cx="5360230" cy="534914"/>
          </a:xfrm>
        </p:spPr>
        <p:txBody>
          <a:bodyPr/>
          <a:lstStyle>
            <a:lvl1pPr marL="0" indent="0">
              <a:buNone/>
              <a:defRPr b="1"/>
            </a:lvl1pPr>
          </a:lstStyle>
          <a:p>
            <a:pPr lvl="0"/>
            <a:r>
              <a:rPr lang="en-US"/>
              <a:t>Agenda Topic Three</a:t>
            </a:r>
          </a:p>
        </p:txBody>
      </p:sp>
      <p:sp>
        <p:nvSpPr>
          <p:cNvPr id="23" name="TextBox 22">
            <a:extLst>
              <a:ext uri="{FF2B5EF4-FFF2-40B4-BE49-F238E27FC236}">
                <a16:creationId xmlns:a16="http://schemas.microsoft.com/office/drawing/2014/main" id="{9A932EFA-7431-9741-BD10-1CCD5FD6DFA9}"/>
              </a:ext>
            </a:extLst>
          </p:cNvPr>
          <p:cNvSpPr txBox="1"/>
          <p:nvPr userDrawn="1"/>
        </p:nvSpPr>
        <p:spPr>
          <a:xfrm>
            <a:off x="4813404" y="884172"/>
            <a:ext cx="681428" cy="923330"/>
          </a:xfrm>
          <a:prstGeom prst="rect">
            <a:avLst/>
          </a:prstGeom>
          <a:noFill/>
        </p:spPr>
        <p:txBody>
          <a:bodyPr wrap="square" rtlCol="0">
            <a:spAutoFit/>
          </a:bodyPr>
          <a:lstStyle/>
          <a:p>
            <a:r>
              <a:rPr lang="en-US" sz="5400" b="1">
                <a:solidFill>
                  <a:schemeClr val="tx2"/>
                </a:solidFill>
              </a:rPr>
              <a:t>1</a:t>
            </a:r>
          </a:p>
        </p:txBody>
      </p:sp>
      <p:sp>
        <p:nvSpPr>
          <p:cNvPr id="24" name="TextBox 23">
            <a:extLst>
              <a:ext uri="{FF2B5EF4-FFF2-40B4-BE49-F238E27FC236}">
                <a16:creationId xmlns:a16="http://schemas.microsoft.com/office/drawing/2014/main" id="{230ADA32-7B62-5340-9243-532D4D2B2283}"/>
              </a:ext>
            </a:extLst>
          </p:cNvPr>
          <p:cNvSpPr txBox="1"/>
          <p:nvPr userDrawn="1"/>
        </p:nvSpPr>
        <p:spPr>
          <a:xfrm>
            <a:off x="4813404" y="1871671"/>
            <a:ext cx="681428" cy="923330"/>
          </a:xfrm>
          <a:prstGeom prst="rect">
            <a:avLst/>
          </a:prstGeom>
          <a:noFill/>
        </p:spPr>
        <p:txBody>
          <a:bodyPr wrap="square" rtlCol="0">
            <a:spAutoFit/>
          </a:bodyPr>
          <a:lstStyle/>
          <a:p>
            <a:r>
              <a:rPr lang="en-US" sz="5400" b="1">
                <a:solidFill>
                  <a:schemeClr val="tx2"/>
                </a:solidFill>
              </a:rPr>
              <a:t>2</a:t>
            </a:r>
          </a:p>
        </p:txBody>
      </p:sp>
      <p:sp>
        <p:nvSpPr>
          <p:cNvPr id="25" name="TextBox 24">
            <a:extLst>
              <a:ext uri="{FF2B5EF4-FFF2-40B4-BE49-F238E27FC236}">
                <a16:creationId xmlns:a16="http://schemas.microsoft.com/office/drawing/2014/main" id="{F7C9F3C5-A206-0749-A5DF-11F6120C1E03}"/>
              </a:ext>
            </a:extLst>
          </p:cNvPr>
          <p:cNvSpPr txBox="1"/>
          <p:nvPr userDrawn="1"/>
        </p:nvSpPr>
        <p:spPr>
          <a:xfrm>
            <a:off x="4813404" y="2859170"/>
            <a:ext cx="681428" cy="923330"/>
          </a:xfrm>
          <a:prstGeom prst="rect">
            <a:avLst/>
          </a:prstGeom>
          <a:noFill/>
        </p:spPr>
        <p:txBody>
          <a:bodyPr wrap="square" rtlCol="0">
            <a:spAutoFit/>
          </a:bodyPr>
          <a:lstStyle/>
          <a:p>
            <a:r>
              <a:rPr lang="en-US" sz="5400" b="1">
                <a:solidFill>
                  <a:schemeClr val="tx2"/>
                </a:solidFill>
              </a:rPr>
              <a:t>3</a:t>
            </a:r>
          </a:p>
        </p:txBody>
      </p:sp>
      <p:sp>
        <p:nvSpPr>
          <p:cNvPr id="13" name="TextBox 12">
            <a:extLst>
              <a:ext uri="{FF2B5EF4-FFF2-40B4-BE49-F238E27FC236}">
                <a16:creationId xmlns:a16="http://schemas.microsoft.com/office/drawing/2014/main" id="{7C7D6D23-E933-6E48-80BD-0FC27E3A424B}"/>
              </a:ext>
            </a:extLst>
          </p:cNvPr>
          <p:cNvSpPr txBox="1"/>
          <p:nvPr userDrawn="1"/>
        </p:nvSpPr>
        <p:spPr>
          <a:xfrm>
            <a:off x="4813404" y="3846669"/>
            <a:ext cx="681428" cy="923330"/>
          </a:xfrm>
          <a:prstGeom prst="rect">
            <a:avLst/>
          </a:prstGeom>
          <a:noFill/>
        </p:spPr>
        <p:txBody>
          <a:bodyPr wrap="square" rtlCol="0">
            <a:spAutoFit/>
          </a:bodyPr>
          <a:lstStyle/>
          <a:p>
            <a:r>
              <a:rPr lang="en-US" sz="5400" b="1">
                <a:solidFill>
                  <a:schemeClr val="tx2"/>
                </a:solidFill>
              </a:rPr>
              <a:t>4</a:t>
            </a:r>
          </a:p>
        </p:txBody>
      </p:sp>
      <p:sp>
        <p:nvSpPr>
          <p:cNvPr id="14" name="TextBox 13">
            <a:extLst>
              <a:ext uri="{FF2B5EF4-FFF2-40B4-BE49-F238E27FC236}">
                <a16:creationId xmlns:a16="http://schemas.microsoft.com/office/drawing/2014/main" id="{D0642A60-E3FA-B14F-A577-20E381F5716B}"/>
              </a:ext>
            </a:extLst>
          </p:cNvPr>
          <p:cNvSpPr txBox="1"/>
          <p:nvPr userDrawn="1"/>
        </p:nvSpPr>
        <p:spPr>
          <a:xfrm>
            <a:off x="4813404" y="4834167"/>
            <a:ext cx="681428" cy="923330"/>
          </a:xfrm>
          <a:prstGeom prst="rect">
            <a:avLst/>
          </a:prstGeom>
          <a:noFill/>
        </p:spPr>
        <p:txBody>
          <a:bodyPr wrap="square" rtlCol="0">
            <a:spAutoFit/>
          </a:bodyPr>
          <a:lstStyle/>
          <a:p>
            <a:r>
              <a:rPr lang="en-US" sz="5400" b="1">
                <a:solidFill>
                  <a:schemeClr val="tx2"/>
                </a:solidFill>
              </a:rPr>
              <a:t>5</a:t>
            </a:r>
          </a:p>
        </p:txBody>
      </p:sp>
      <p:sp>
        <p:nvSpPr>
          <p:cNvPr id="15" name="Text Placeholder 19">
            <a:extLst>
              <a:ext uri="{FF2B5EF4-FFF2-40B4-BE49-F238E27FC236}">
                <a16:creationId xmlns:a16="http://schemas.microsoft.com/office/drawing/2014/main" id="{224B0E61-F261-004F-A1B6-AB88E52BDEAD}"/>
              </a:ext>
            </a:extLst>
          </p:cNvPr>
          <p:cNvSpPr>
            <a:spLocks noGrp="1"/>
          </p:cNvSpPr>
          <p:nvPr>
            <p:ph type="body" sz="quarter" idx="16" hasCustomPrompt="1"/>
          </p:nvPr>
        </p:nvSpPr>
        <p:spPr>
          <a:xfrm>
            <a:off x="5747478" y="4046592"/>
            <a:ext cx="5360230" cy="534914"/>
          </a:xfrm>
        </p:spPr>
        <p:txBody>
          <a:bodyPr/>
          <a:lstStyle>
            <a:lvl1pPr marL="0" indent="0">
              <a:buNone/>
              <a:defRPr b="1"/>
            </a:lvl1pPr>
          </a:lstStyle>
          <a:p>
            <a:pPr lvl="0"/>
            <a:r>
              <a:rPr lang="en-US"/>
              <a:t>Agenda Topic Four</a:t>
            </a:r>
          </a:p>
        </p:txBody>
      </p:sp>
      <p:sp>
        <p:nvSpPr>
          <p:cNvPr id="16" name="Text Placeholder 19">
            <a:extLst>
              <a:ext uri="{FF2B5EF4-FFF2-40B4-BE49-F238E27FC236}">
                <a16:creationId xmlns:a16="http://schemas.microsoft.com/office/drawing/2014/main" id="{99D4C9F1-56A5-6B41-A1A2-84B7FF42EDAE}"/>
              </a:ext>
            </a:extLst>
          </p:cNvPr>
          <p:cNvSpPr>
            <a:spLocks noGrp="1"/>
          </p:cNvSpPr>
          <p:nvPr>
            <p:ph type="body" sz="quarter" idx="17" hasCustomPrompt="1"/>
          </p:nvPr>
        </p:nvSpPr>
        <p:spPr>
          <a:xfrm>
            <a:off x="5747478" y="5028260"/>
            <a:ext cx="5360229" cy="534914"/>
          </a:xfrm>
        </p:spPr>
        <p:txBody>
          <a:bodyPr/>
          <a:lstStyle>
            <a:lvl1pPr marL="0" indent="0">
              <a:buNone/>
              <a:defRPr b="1"/>
            </a:lvl1pPr>
          </a:lstStyle>
          <a:p>
            <a:pPr lvl="0"/>
            <a:r>
              <a:rPr lang="en-US"/>
              <a:t>Agenda Topic Five</a:t>
            </a:r>
          </a:p>
        </p:txBody>
      </p:sp>
      <p:pic>
        <p:nvPicPr>
          <p:cNvPr id="18" name="Picture 17" descr="Logo, company name&#10;&#10;Description automatically generated">
            <a:extLst>
              <a:ext uri="{FF2B5EF4-FFF2-40B4-BE49-F238E27FC236}">
                <a16:creationId xmlns:a16="http://schemas.microsoft.com/office/drawing/2014/main" id="{3EAB0B10-03F0-824E-8EEB-7F31937F5F39}"/>
              </a:ext>
            </a:extLst>
          </p:cNvPr>
          <p:cNvPicPr>
            <a:picLocks noChangeAspect="1"/>
          </p:cNvPicPr>
          <p:nvPr userDrawn="1"/>
        </p:nvPicPr>
        <p:blipFill>
          <a:blip r:embed="rId3"/>
          <a:stretch>
            <a:fillRect/>
          </a:stretch>
        </p:blipFill>
        <p:spPr>
          <a:xfrm>
            <a:off x="10866437" y="125412"/>
            <a:ext cx="1095596" cy="652071"/>
          </a:xfrm>
          <a:prstGeom prst="rect">
            <a:avLst/>
          </a:prstGeom>
        </p:spPr>
      </p:pic>
      <p:sp>
        <p:nvSpPr>
          <p:cNvPr id="19" name="TextBox 18">
            <a:extLst>
              <a:ext uri="{FF2B5EF4-FFF2-40B4-BE49-F238E27FC236}">
                <a16:creationId xmlns:a16="http://schemas.microsoft.com/office/drawing/2014/main" id="{65C810DA-9AB1-B942-9934-C537946FBD72}"/>
              </a:ext>
            </a:extLst>
          </p:cNvPr>
          <p:cNvSpPr txBox="1"/>
          <p:nvPr userDrawn="1"/>
        </p:nvSpPr>
        <p:spPr>
          <a:xfrm>
            <a:off x="6150778" y="6378645"/>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
        <p:nvSpPr>
          <p:cNvPr id="27" name="TextBox 26">
            <a:extLst>
              <a:ext uri="{FF2B5EF4-FFF2-40B4-BE49-F238E27FC236}">
                <a16:creationId xmlns:a16="http://schemas.microsoft.com/office/drawing/2014/main" id="{82DECF86-1949-6248-944B-6338A26236F6}"/>
              </a:ext>
            </a:extLst>
          </p:cNvPr>
          <p:cNvSpPr txBox="1"/>
          <p:nvPr userDrawn="1"/>
        </p:nvSpPr>
        <p:spPr>
          <a:xfrm>
            <a:off x="451928" y="1997985"/>
            <a:ext cx="3141456" cy="707886"/>
          </a:xfrm>
          <a:prstGeom prst="rect">
            <a:avLst/>
          </a:prstGeom>
          <a:noFill/>
        </p:spPr>
        <p:txBody>
          <a:bodyPr wrap="square" rtlCol="0">
            <a:spAutoFit/>
          </a:bodyPr>
          <a:lstStyle/>
          <a:p>
            <a:pPr algn="ctr"/>
            <a:r>
              <a:rPr lang="en-US" sz="4000" b="1" dirty="0">
                <a:solidFill>
                  <a:schemeClr val="bg1"/>
                </a:solidFill>
              </a:rPr>
              <a:t>Agenda</a:t>
            </a:r>
          </a:p>
        </p:txBody>
      </p:sp>
    </p:spTree>
    <p:extLst>
      <p:ext uri="{BB962C8B-B14F-4D97-AF65-F5344CB8AC3E}">
        <p14:creationId xmlns:p14="http://schemas.microsoft.com/office/powerpoint/2010/main" val="3901164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38EDED0-2783-C347-B269-217B7ECC5A70}"/>
              </a:ext>
            </a:extLst>
          </p:cNvPr>
          <p:cNvPicPr>
            <a:picLocks noChangeAspect="1"/>
          </p:cNvPicPr>
          <p:nvPr userDrawn="1"/>
        </p:nvPicPr>
        <p:blipFill>
          <a:blip r:embed="rId2"/>
          <a:stretch>
            <a:fillRect/>
          </a:stretch>
        </p:blipFill>
        <p:spPr>
          <a:xfrm>
            <a:off x="0" y="0"/>
            <a:ext cx="12188901" cy="6856257"/>
          </a:xfrm>
          <a:prstGeom prst="rect">
            <a:avLst/>
          </a:prstGeom>
        </p:spPr>
      </p:pic>
      <p:sp>
        <p:nvSpPr>
          <p:cNvPr id="7" name="Rectangle 6">
            <a:extLst>
              <a:ext uri="{FF2B5EF4-FFF2-40B4-BE49-F238E27FC236}">
                <a16:creationId xmlns:a16="http://schemas.microsoft.com/office/drawing/2014/main" id="{152201A1-DE3E-454E-9AB8-DE20515E95D7}"/>
              </a:ext>
            </a:extLst>
          </p:cNvPr>
          <p:cNvSpPr/>
          <p:nvPr userDrawn="1"/>
        </p:nvSpPr>
        <p:spPr>
          <a:xfrm>
            <a:off x="0" y="-1743"/>
            <a:ext cx="12192000" cy="6858000"/>
          </a:xfrm>
          <a:prstGeom prst="rect">
            <a:avLst/>
          </a:prstGeom>
          <a:solidFill>
            <a:schemeClr val="dk1">
              <a:alpha val="7011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97E0DB7-A8F1-3F44-ACD8-A12D094B69C0}"/>
              </a:ext>
            </a:extLst>
          </p:cNvPr>
          <p:cNvCxnSpPr/>
          <p:nvPr userDrawn="1"/>
        </p:nvCxnSpPr>
        <p:spPr>
          <a:xfrm>
            <a:off x="3372786" y="2016175"/>
            <a:ext cx="0" cy="299803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 company name&#10;&#10;Description automatically generated">
            <a:extLst>
              <a:ext uri="{FF2B5EF4-FFF2-40B4-BE49-F238E27FC236}">
                <a16:creationId xmlns:a16="http://schemas.microsoft.com/office/drawing/2014/main" id="{FB41EBDC-F549-894D-ABA0-1EAF5C8579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0" y="2883210"/>
            <a:ext cx="2162693" cy="1091580"/>
          </a:xfrm>
          <a:prstGeom prst="rect">
            <a:avLst/>
          </a:prstGeom>
        </p:spPr>
      </p:pic>
      <p:sp>
        <p:nvSpPr>
          <p:cNvPr id="8" name="Slide Number Placeholder 7">
            <a:extLst>
              <a:ext uri="{FF2B5EF4-FFF2-40B4-BE49-F238E27FC236}">
                <a16:creationId xmlns:a16="http://schemas.microsoft.com/office/drawing/2014/main" id="{D894BE28-CFC3-8B42-9774-B082252F883F}"/>
              </a:ext>
            </a:extLst>
          </p:cNvPr>
          <p:cNvSpPr>
            <a:spLocks noGrp="1"/>
          </p:cNvSpPr>
          <p:nvPr>
            <p:ph type="sldNum" sz="quarter" idx="11"/>
          </p:nvPr>
        </p:nvSpPr>
        <p:spPr/>
        <p:txBody>
          <a:bodyPr/>
          <a:lstStyle/>
          <a:p>
            <a:fld id="{BA09684D-CE1D-894F-B5A8-06F92965EDF3}" type="slidenum">
              <a:rPr lang="en-US" smtClean="0"/>
              <a:t>‹#›</a:t>
            </a:fld>
            <a:endParaRPr lang="en-US"/>
          </a:p>
        </p:txBody>
      </p:sp>
      <p:sp>
        <p:nvSpPr>
          <p:cNvPr id="15" name="Text Placeholder 14">
            <a:extLst>
              <a:ext uri="{FF2B5EF4-FFF2-40B4-BE49-F238E27FC236}">
                <a16:creationId xmlns:a16="http://schemas.microsoft.com/office/drawing/2014/main" id="{27288FC0-D545-284A-8F9A-5F554E01611A}"/>
              </a:ext>
            </a:extLst>
          </p:cNvPr>
          <p:cNvSpPr>
            <a:spLocks noGrp="1"/>
          </p:cNvSpPr>
          <p:nvPr>
            <p:ph type="body" sz="quarter" idx="12" hasCustomPrompt="1"/>
          </p:nvPr>
        </p:nvSpPr>
        <p:spPr>
          <a:xfrm>
            <a:off x="3839093" y="3075057"/>
            <a:ext cx="6284913" cy="707886"/>
          </a:xfrm>
        </p:spPr>
        <p:txBody>
          <a:bodyPr>
            <a:normAutofit/>
          </a:bodyPr>
          <a:lstStyle>
            <a:lvl1pPr marL="0" indent="0" algn="ctr">
              <a:buNone/>
              <a:defRPr sz="3200" b="1">
                <a:solidFill>
                  <a:schemeClr val="bg1"/>
                </a:solidFill>
              </a:defRPr>
            </a:lvl1pPr>
          </a:lstStyle>
          <a:p>
            <a:pPr lvl="0"/>
            <a:r>
              <a:rPr lang="en-US"/>
              <a:t>Insert Text</a:t>
            </a:r>
          </a:p>
        </p:txBody>
      </p:sp>
      <p:sp>
        <p:nvSpPr>
          <p:cNvPr id="12" name="TextBox 11">
            <a:extLst>
              <a:ext uri="{FF2B5EF4-FFF2-40B4-BE49-F238E27FC236}">
                <a16:creationId xmlns:a16="http://schemas.microsoft.com/office/drawing/2014/main" id="{50FD0100-8E14-F34B-8A85-861BC6116BB8}"/>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81089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0A55B-5A78-744F-992C-81DE338CE3B8}"/>
              </a:ext>
            </a:extLst>
          </p:cNvPr>
          <p:cNvPicPr>
            <a:picLocks noChangeAspect="1"/>
          </p:cNvPicPr>
          <p:nvPr userDrawn="1"/>
        </p:nvPicPr>
        <p:blipFill>
          <a:blip r:embed="rId2"/>
          <a:stretch>
            <a:fillRect/>
          </a:stretch>
        </p:blipFill>
        <p:spPr>
          <a:xfrm>
            <a:off x="-1" y="536236"/>
            <a:ext cx="11092721" cy="1064301"/>
          </a:xfrm>
          <a:prstGeom prst="rect">
            <a:avLst/>
          </a:prstGeom>
        </p:spPr>
      </p:pic>
      <p:sp>
        <p:nvSpPr>
          <p:cNvPr id="22" name="Rectangle 21">
            <a:extLst>
              <a:ext uri="{FF2B5EF4-FFF2-40B4-BE49-F238E27FC236}">
                <a16:creationId xmlns:a16="http://schemas.microsoft.com/office/drawing/2014/main" id="{5436AF51-60A9-0C46-86A6-1140FC8865C7}"/>
              </a:ext>
            </a:extLst>
          </p:cNvPr>
          <p:cNvSpPr/>
          <p:nvPr userDrawn="1"/>
        </p:nvSpPr>
        <p:spPr>
          <a:xfrm>
            <a:off x="-2" y="536236"/>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1CDB4-D231-CA4C-87A8-D5411F2541E0}"/>
              </a:ext>
            </a:extLst>
          </p:cNvPr>
          <p:cNvSpPr>
            <a:spLocks noGrp="1"/>
          </p:cNvSpPr>
          <p:nvPr>
            <p:ph type="title" hasCustomPrompt="1"/>
          </p:nvPr>
        </p:nvSpPr>
        <p:spPr>
          <a:xfrm>
            <a:off x="785734" y="405606"/>
            <a:ext cx="10568066" cy="1325563"/>
          </a:xfrm>
        </p:spPr>
        <p:txBody>
          <a:bodyPr>
            <a:normAutofit/>
          </a:bodyPr>
          <a:lstStyle>
            <a:lvl1pPr>
              <a:defRPr sz="4100" b="1">
                <a:solidFill>
                  <a:schemeClr val="bg1"/>
                </a:solidFill>
              </a:defRPr>
            </a:lvl1pPr>
          </a:lstStyle>
          <a:p>
            <a:r>
              <a:rPr lang="en-US"/>
              <a:t>Insert Title</a:t>
            </a:r>
          </a:p>
        </p:txBody>
      </p:sp>
      <p:sp>
        <p:nvSpPr>
          <p:cNvPr id="21" name="Slide Number Placeholder 20">
            <a:extLst>
              <a:ext uri="{FF2B5EF4-FFF2-40B4-BE49-F238E27FC236}">
                <a16:creationId xmlns:a16="http://schemas.microsoft.com/office/drawing/2014/main" id="{D7C8A068-A487-314B-AA5B-1AE7B1B05456}"/>
              </a:ext>
            </a:extLst>
          </p:cNvPr>
          <p:cNvSpPr>
            <a:spLocks noGrp="1"/>
          </p:cNvSpPr>
          <p:nvPr>
            <p:ph type="sldNum" sz="quarter" idx="12"/>
          </p:nvPr>
        </p:nvSpPr>
        <p:spPr/>
        <p:txBody>
          <a:bodyPr/>
          <a:lstStyle/>
          <a:p>
            <a:fld id="{BA09684D-CE1D-894F-B5A8-06F92965EDF3}" type="slidenum">
              <a:rPr lang="en-US" smtClean="0"/>
              <a:t>‹#›</a:t>
            </a:fld>
            <a:endParaRPr lang="en-US"/>
          </a:p>
        </p:txBody>
      </p:sp>
      <p:sp>
        <p:nvSpPr>
          <p:cNvPr id="26" name="Text Placeholder 25">
            <a:extLst>
              <a:ext uri="{FF2B5EF4-FFF2-40B4-BE49-F238E27FC236}">
                <a16:creationId xmlns:a16="http://schemas.microsoft.com/office/drawing/2014/main" id="{4A31E077-B0A3-5F46-9074-1351ABE78264}"/>
              </a:ext>
            </a:extLst>
          </p:cNvPr>
          <p:cNvSpPr>
            <a:spLocks noGrp="1"/>
          </p:cNvSpPr>
          <p:nvPr>
            <p:ph type="body" sz="quarter" idx="13"/>
          </p:nvPr>
        </p:nvSpPr>
        <p:spPr>
          <a:xfrm>
            <a:off x="785813" y="1903413"/>
            <a:ext cx="10567987" cy="424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Logo, company name&#10;&#10;Description automatically generated">
            <a:extLst>
              <a:ext uri="{FF2B5EF4-FFF2-40B4-BE49-F238E27FC236}">
                <a16:creationId xmlns:a16="http://schemas.microsoft.com/office/drawing/2014/main" id="{52CE1763-3C70-FE4B-BB53-C6885A66BF94}"/>
              </a:ext>
            </a:extLst>
          </p:cNvPr>
          <p:cNvPicPr>
            <a:picLocks noChangeAspect="1"/>
          </p:cNvPicPr>
          <p:nvPr userDrawn="1"/>
        </p:nvPicPr>
        <p:blipFill>
          <a:blip r:embed="rId3"/>
          <a:stretch>
            <a:fillRect/>
          </a:stretch>
        </p:blipFill>
        <p:spPr>
          <a:xfrm>
            <a:off x="268226" y="6073954"/>
            <a:ext cx="1095596" cy="652071"/>
          </a:xfrm>
          <a:prstGeom prst="rect">
            <a:avLst/>
          </a:prstGeom>
        </p:spPr>
      </p:pic>
      <p:sp>
        <p:nvSpPr>
          <p:cNvPr id="10" name="TextBox 9">
            <a:extLst>
              <a:ext uri="{FF2B5EF4-FFF2-40B4-BE49-F238E27FC236}">
                <a16:creationId xmlns:a16="http://schemas.microsoft.com/office/drawing/2014/main" id="{A5E25FAE-AAB9-6F48-BA4C-7B7445E399E0}"/>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2674578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DA3D8C-6B39-7743-8DBA-10FDD0D1FC0C}"/>
              </a:ext>
            </a:extLst>
          </p:cNvPr>
          <p:cNvPicPr>
            <a:picLocks noChangeAspect="1"/>
          </p:cNvPicPr>
          <p:nvPr userDrawn="1"/>
        </p:nvPicPr>
        <p:blipFill>
          <a:blip r:embed="rId2"/>
          <a:stretch>
            <a:fillRect/>
          </a:stretch>
        </p:blipFill>
        <p:spPr>
          <a:xfrm>
            <a:off x="-1" y="536236"/>
            <a:ext cx="11092721" cy="1064301"/>
          </a:xfrm>
          <a:prstGeom prst="rect">
            <a:avLst/>
          </a:prstGeom>
        </p:spPr>
      </p:pic>
      <p:sp>
        <p:nvSpPr>
          <p:cNvPr id="22" name="Rectangle 21">
            <a:extLst>
              <a:ext uri="{FF2B5EF4-FFF2-40B4-BE49-F238E27FC236}">
                <a16:creationId xmlns:a16="http://schemas.microsoft.com/office/drawing/2014/main" id="{5436AF51-60A9-0C46-86A6-1140FC8865C7}"/>
              </a:ext>
            </a:extLst>
          </p:cNvPr>
          <p:cNvSpPr/>
          <p:nvPr userDrawn="1"/>
        </p:nvSpPr>
        <p:spPr>
          <a:xfrm>
            <a:off x="0" y="536235"/>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1CDB4-D231-CA4C-87A8-D5411F2541E0}"/>
              </a:ext>
            </a:extLst>
          </p:cNvPr>
          <p:cNvSpPr>
            <a:spLocks noGrp="1"/>
          </p:cNvSpPr>
          <p:nvPr>
            <p:ph type="title" hasCustomPrompt="1"/>
          </p:nvPr>
        </p:nvSpPr>
        <p:spPr>
          <a:xfrm>
            <a:off x="785734" y="405606"/>
            <a:ext cx="10568066" cy="1325563"/>
          </a:xfrm>
        </p:spPr>
        <p:txBody>
          <a:bodyPr>
            <a:normAutofit/>
          </a:bodyPr>
          <a:lstStyle>
            <a:lvl1pPr>
              <a:defRPr sz="4100" b="1">
                <a:solidFill>
                  <a:schemeClr val="bg1"/>
                </a:solidFill>
              </a:defRPr>
            </a:lvl1pPr>
          </a:lstStyle>
          <a:p>
            <a:r>
              <a:rPr lang="en-US"/>
              <a:t>Insert Title</a:t>
            </a:r>
          </a:p>
        </p:txBody>
      </p:sp>
      <p:sp>
        <p:nvSpPr>
          <p:cNvPr id="21" name="Slide Number Placeholder 20">
            <a:extLst>
              <a:ext uri="{FF2B5EF4-FFF2-40B4-BE49-F238E27FC236}">
                <a16:creationId xmlns:a16="http://schemas.microsoft.com/office/drawing/2014/main" id="{D7C8A068-A487-314B-AA5B-1AE7B1B05456}"/>
              </a:ext>
            </a:extLst>
          </p:cNvPr>
          <p:cNvSpPr>
            <a:spLocks noGrp="1"/>
          </p:cNvSpPr>
          <p:nvPr>
            <p:ph type="sldNum" sz="quarter" idx="12"/>
          </p:nvPr>
        </p:nvSpPr>
        <p:spPr/>
        <p:txBody>
          <a:bodyPr/>
          <a:lstStyle/>
          <a:p>
            <a:fld id="{BA09684D-CE1D-894F-B5A8-06F92965EDF3}" type="slidenum">
              <a:rPr lang="en-US" smtClean="0"/>
              <a:t>‹#›</a:t>
            </a:fld>
            <a:endParaRPr lang="en-US"/>
          </a:p>
        </p:txBody>
      </p:sp>
      <p:pic>
        <p:nvPicPr>
          <p:cNvPr id="10" name="Picture 9" descr="Logo, company name&#10;&#10;Description automatically generated">
            <a:extLst>
              <a:ext uri="{FF2B5EF4-FFF2-40B4-BE49-F238E27FC236}">
                <a16:creationId xmlns:a16="http://schemas.microsoft.com/office/drawing/2014/main" id="{D7634875-C430-694A-A051-838B710014FB}"/>
              </a:ext>
            </a:extLst>
          </p:cNvPr>
          <p:cNvPicPr>
            <a:picLocks noChangeAspect="1"/>
          </p:cNvPicPr>
          <p:nvPr userDrawn="1"/>
        </p:nvPicPr>
        <p:blipFill>
          <a:blip r:embed="rId3"/>
          <a:stretch>
            <a:fillRect/>
          </a:stretch>
        </p:blipFill>
        <p:spPr>
          <a:xfrm>
            <a:off x="268226" y="6073954"/>
            <a:ext cx="1095596" cy="652071"/>
          </a:xfrm>
          <a:prstGeom prst="rect">
            <a:avLst/>
          </a:prstGeom>
        </p:spPr>
      </p:pic>
      <p:sp>
        <p:nvSpPr>
          <p:cNvPr id="8" name="TextBox 7">
            <a:extLst>
              <a:ext uri="{FF2B5EF4-FFF2-40B4-BE49-F238E27FC236}">
                <a16:creationId xmlns:a16="http://schemas.microsoft.com/office/drawing/2014/main" id="{27376784-6CE0-5A4F-849B-D1A2D5D3FDB1}"/>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3173335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Sub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9AD2CB-A508-1D45-B724-E40D436EC7CE}"/>
              </a:ext>
            </a:extLst>
          </p:cNvPr>
          <p:cNvPicPr>
            <a:picLocks noChangeAspect="1"/>
          </p:cNvPicPr>
          <p:nvPr userDrawn="1"/>
        </p:nvPicPr>
        <p:blipFill>
          <a:blip r:embed="rId2"/>
          <a:stretch>
            <a:fillRect/>
          </a:stretch>
        </p:blipFill>
        <p:spPr>
          <a:xfrm>
            <a:off x="-1" y="536236"/>
            <a:ext cx="11092721" cy="1064301"/>
          </a:xfrm>
          <a:prstGeom prst="rect">
            <a:avLst/>
          </a:prstGeom>
        </p:spPr>
      </p:pic>
      <p:sp>
        <p:nvSpPr>
          <p:cNvPr id="22" name="Rectangle 21">
            <a:extLst>
              <a:ext uri="{FF2B5EF4-FFF2-40B4-BE49-F238E27FC236}">
                <a16:creationId xmlns:a16="http://schemas.microsoft.com/office/drawing/2014/main" id="{5436AF51-60A9-0C46-86A6-1140FC8865C7}"/>
              </a:ext>
            </a:extLst>
          </p:cNvPr>
          <p:cNvSpPr/>
          <p:nvPr userDrawn="1"/>
        </p:nvSpPr>
        <p:spPr>
          <a:xfrm>
            <a:off x="0" y="541004"/>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1CDB4-D231-CA4C-87A8-D5411F2541E0}"/>
              </a:ext>
            </a:extLst>
          </p:cNvPr>
          <p:cNvSpPr>
            <a:spLocks noGrp="1"/>
          </p:cNvSpPr>
          <p:nvPr>
            <p:ph type="title" hasCustomPrompt="1"/>
          </p:nvPr>
        </p:nvSpPr>
        <p:spPr>
          <a:xfrm>
            <a:off x="785734" y="481750"/>
            <a:ext cx="10568066" cy="939463"/>
          </a:xfrm>
        </p:spPr>
        <p:txBody>
          <a:bodyPr>
            <a:normAutofit/>
          </a:bodyPr>
          <a:lstStyle>
            <a:lvl1pPr>
              <a:defRPr sz="4100" b="1">
                <a:solidFill>
                  <a:schemeClr val="bg1"/>
                </a:solidFill>
              </a:defRPr>
            </a:lvl1pPr>
          </a:lstStyle>
          <a:p>
            <a:r>
              <a:rPr lang="en-US"/>
              <a:t>Insert Title</a:t>
            </a:r>
          </a:p>
        </p:txBody>
      </p:sp>
      <p:sp>
        <p:nvSpPr>
          <p:cNvPr id="21" name="Slide Number Placeholder 20">
            <a:extLst>
              <a:ext uri="{FF2B5EF4-FFF2-40B4-BE49-F238E27FC236}">
                <a16:creationId xmlns:a16="http://schemas.microsoft.com/office/drawing/2014/main" id="{D7C8A068-A487-314B-AA5B-1AE7B1B05456}"/>
              </a:ext>
            </a:extLst>
          </p:cNvPr>
          <p:cNvSpPr>
            <a:spLocks noGrp="1"/>
          </p:cNvSpPr>
          <p:nvPr>
            <p:ph type="sldNum" sz="quarter" idx="12"/>
          </p:nvPr>
        </p:nvSpPr>
        <p:spPr/>
        <p:txBody>
          <a:bodyPr/>
          <a:lstStyle/>
          <a:p>
            <a:fld id="{BA09684D-CE1D-894F-B5A8-06F92965EDF3}" type="slidenum">
              <a:rPr lang="en-US" smtClean="0"/>
              <a:t>‹#›</a:t>
            </a:fld>
            <a:endParaRPr lang="en-US"/>
          </a:p>
        </p:txBody>
      </p:sp>
      <p:sp>
        <p:nvSpPr>
          <p:cNvPr id="26" name="Text Placeholder 25">
            <a:extLst>
              <a:ext uri="{FF2B5EF4-FFF2-40B4-BE49-F238E27FC236}">
                <a16:creationId xmlns:a16="http://schemas.microsoft.com/office/drawing/2014/main" id="{4A31E077-B0A3-5F46-9074-1351ABE78264}"/>
              </a:ext>
            </a:extLst>
          </p:cNvPr>
          <p:cNvSpPr>
            <a:spLocks noGrp="1"/>
          </p:cNvSpPr>
          <p:nvPr>
            <p:ph type="body" sz="quarter" idx="13"/>
          </p:nvPr>
        </p:nvSpPr>
        <p:spPr>
          <a:xfrm>
            <a:off x="785813" y="1903413"/>
            <a:ext cx="10567987" cy="424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CEB394-D1F6-9A44-87D9-4275342E2265}"/>
              </a:ext>
            </a:extLst>
          </p:cNvPr>
          <p:cNvSpPr>
            <a:spLocks noGrp="1"/>
          </p:cNvSpPr>
          <p:nvPr>
            <p:ph type="body" sz="quarter" idx="14" hasCustomPrompt="1"/>
          </p:nvPr>
        </p:nvSpPr>
        <p:spPr>
          <a:xfrm>
            <a:off x="785734" y="1137612"/>
            <a:ext cx="10415666" cy="614364"/>
          </a:xfrm>
        </p:spPr>
        <p:txBody>
          <a:bodyPr/>
          <a:lstStyle>
            <a:lvl1pPr marL="0" indent="0">
              <a:buNone/>
              <a:defRPr i="1">
                <a:solidFill>
                  <a:schemeClr val="bg1"/>
                </a:solidFill>
              </a:defRPr>
            </a:lvl1pPr>
          </a:lstStyle>
          <a:p>
            <a:pPr lvl="0"/>
            <a:r>
              <a:rPr lang="en-US"/>
              <a:t>Insert Subtitle</a:t>
            </a:r>
          </a:p>
        </p:txBody>
      </p:sp>
      <p:pic>
        <p:nvPicPr>
          <p:cNvPr id="11" name="Picture 10" descr="Logo, company name&#10;&#10;Description automatically generated">
            <a:extLst>
              <a:ext uri="{FF2B5EF4-FFF2-40B4-BE49-F238E27FC236}">
                <a16:creationId xmlns:a16="http://schemas.microsoft.com/office/drawing/2014/main" id="{079F00C3-6863-944D-9A9F-51612B553FE3}"/>
              </a:ext>
            </a:extLst>
          </p:cNvPr>
          <p:cNvPicPr>
            <a:picLocks noChangeAspect="1"/>
          </p:cNvPicPr>
          <p:nvPr userDrawn="1"/>
        </p:nvPicPr>
        <p:blipFill>
          <a:blip r:embed="rId3"/>
          <a:stretch>
            <a:fillRect/>
          </a:stretch>
        </p:blipFill>
        <p:spPr>
          <a:xfrm>
            <a:off x="268226" y="6073954"/>
            <a:ext cx="1095596" cy="652071"/>
          </a:xfrm>
          <a:prstGeom prst="rect">
            <a:avLst/>
          </a:prstGeom>
        </p:spPr>
      </p:pic>
      <p:sp>
        <p:nvSpPr>
          <p:cNvPr id="12" name="TextBox 11">
            <a:extLst>
              <a:ext uri="{FF2B5EF4-FFF2-40B4-BE49-F238E27FC236}">
                <a16:creationId xmlns:a16="http://schemas.microsoft.com/office/drawing/2014/main" id="{E4E9848B-0557-EB41-90D8-4993BD55A93F}"/>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3160726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ith sub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BC68D6-F3DD-474D-8AB8-CD8F0D7C47A3}"/>
              </a:ext>
            </a:extLst>
          </p:cNvPr>
          <p:cNvPicPr>
            <a:picLocks noChangeAspect="1"/>
          </p:cNvPicPr>
          <p:nvPr userDrawn="1"/>
        </p:nvPicPr>
        <p:blipFill>
          <a:blip r:embed="rId2"/>
          <a:stretch>
            <a:fillRect/>
          </a:stretch>
        </p:blipFill>
        <p:spPr>
          <a:xfrm>
            <a:off x="-1" y="536236"/>
            <a:ext cx="11092721" cy="1064301"/>
          </a:xfrm>
          <a:prstGeom prst="rect">
            <a:avLst/>
          </a:prstGeom>
        </p:spPr>
      </p:pic>
      <p:sp>
        <p:nvSpPr>
          <p:cNvPr id="22" name="Rectangle 21">
            <a:extLst>
              <a:ext uri="{FF2B5EF4-FFF2-40B4-BE49-F238E27FC236}">
                <a16:creationId xmlns:a16="http://schemas.microsoft.com/office/drawing/2014/main" id="{5436AF51-60A9-0C46-86A6-1140FC8865C7}"/>
              </a:ext>
            </a:extLst>
          </p:cNvPr>
          <p:cNvSpPr/>
          <p:nvPr userDrawn="1"/>
        </p:nvSpPr>
        <p:spPr>
          <a:xfrm>
            <a:off x="-2" y="536236"/>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1CDB4-D231-CA4C-87A8-D5411F2541E0}"/>
              </a:ext>
            </a:extLst>
          </p:cNvPr>
          <p:cNvSpPr>
            <a:spLocks noGrp="1"/>
          </p:cNvSpPr>
          <p:nvPr>
            <p:ph type="title" hasCustomPrompt="1"/>
          </p:nvPr>
        </p:nvSpPr>
        <p:spPr>
          <a:xfrm>
            <a:off x="785734" y="481750"/>
            <a:ext cx="10568066" cy="939463"/>
          </a:xfrm>
        </p:spPr>
        <p:txBody>
          <a:bodyPr>
            <a:normAutofit/>
          </a:bodyPr>
          <a:lstStyle>
            <a:lvl1pPr>
              <a:defRPr sz="4100" b="1">
                <a:solidFill>
                  <a:schemeClr val="bg1"/>
                </a:solidFill>
              </a:defRPr>
            </a:lvl1pPr>
          </a:lstStyle>
          <a:p>
            <a:r>
              <a:rPr lang="en-US"/>
              <a:t>Insert Title</a:t>
            </a:r>
          </a:p>
        </p:txBody>
      </p:sp>
      <p:sp>
        <p:nvSpPr>
          <p:cNvPr id="21" name="Slide Number Placeholder 20">
            <a:extLst>
              <a:ext uri="{FF2B5EF4-FFF2-40B4-BE49-F238E27FC236}">
                <a16:creationId xmlns:a16="http://schemas.microsoft.com/office/drawing/2014/main" id="{D7C8A068-A487-314B-AA5B-1AE7B1B05456}"/>
              </a:ext>
            </a:extLst>
          </p:cNvPr>
          <p:cNvSpPr>
            <a:spLocks noGrp="1"/>
          </p:cNvSpPr>
          <p:nvPr>
            <p:ph type="sldNum" sz="quarter" idx="12"/>
          </p:nvPr>
        </p:nvSpPr>
        <p:spPr/>
        <p:txBody>
          <a:bodyPr/>
          <a:lstStyle/>
          <a:p>
            <a:fld id="{BA09684D-CE1D-894F-B5A8-06F92965EDF3}" type="slidenum">
              <a:rPr lang="en-US" smtClean="0"/>
              <a:t>‹#›</a:t>
            </a:fld>
            <a:endParaRPr lang="en-US"/>
          </a:p>
        </p:txBody>
      </p:sp>
      <p:sp>
        <p:nvSpPr>
          <p:cNvPr id="4" name="Text Placeholder 3">
            <a:extLst>
              <a:ext uri="{FF2B5EF4-FFF2-40B4-BE49-F238E27FC236}">
                <a16:creationId xmlns:a16="http://schemas.microsoft.com/office/drawing/2014/main" id="{E1CEB394-D1F6-9A44-87D9-4275342E2265}"/>
              </a:ext>
            </a:extLst>
          </p:cNvPr>
          <p:cNvSpPr>
            <a:spLocks noGrp="1"/>
          </p:cNvSpPr>
          <p:nvPr>
            <p:ph type="body" sz="quarter" idx="14" hasCustomPrompt="1"/>
          </p:nvPr>
        </p:nvSpPr>
        <p:spPr>
          <a:xfrm>
            <a:off x="785734" y="1137612"/>
            <a:ext cx="10415666" cy="614364"/>
          </a:xfrm>
        </p:spPr>
        <p:txBody>
          <a:bodyPr/>
          <a:lstStyle>
            <a:lvl1pPr marL="0" indent="0">
              <a:buNone/>
              <a:defRPr i="1">
                <a:solidFill>
                  <a:schemeClr val="bg1"/>
                </a:solidFill>
              </a:defRPr>
            </a:lvl1pPr>
          </a:lstStyle>
          <a:p>
            <a:pPr lvl="0"/>
            <a:r>
              <a:rPr lang="en-US"/>
              <a:t>Insert Subtitle</a:t>
            </a:r>
          </a:p>
        </p:txBody>
      </p:sp>
      <p:pic>
        <p:nvPicPr>
          <p:cNvPr id="11" name="Picture 10" descr="Logo, company name&#10;&#10;Description automatically generated">
            <a:extLst>
              <a:ext uri="{FF2B5EF4-FFF2-40B4-BE49-F238E27FC236}">
                <a16:creationId xmlns:a16="http://schemas.microsoft.com/office/drawing/2014/main" id="{39FE22C3-924E-CD40-9997-9759186C562B}"/>
              </a:ext>
            </a:extLst>
          </p:cNvPr>
          <p:cNvPicPr>
            <a:picLocks noChangeAspect="1"/>
          </p:cNvPicPr>
          <p:nvPr userDrawn="1"/>
        </p:nvPicPr>
        <p:blipFill>
          <a:blip r:embed="rId3"/>
          <a:stretch>
            <a:fillRect/>
          </a:stretch>
        </p:blipFill>
        <p:spPr>
          <a:xfrm>
            <a:off x="268226" y="6073954"/>
            <a:ext cx="1095596" cy="652071"/>
          </a:xfrm>
          <a:prstGeom prst="rect">
            <a:avLst/>
          </a:prstGeom>
        </p:spPr>
      </p:pic>
      <p:sp>
        <p:nvSpPr>
          <p:cNvPr id="12" name="TextBox 11">
            <a:extLst>
              <a:ext uri="{FF2B5EF4-FFF2-40B4-BE49-F238E27FC236}">
                <a16:creationId xmlns:a16="http://schemas.microsoft.com/office/drawing/2014/main" id="{B2184C70-AAA1-2342-9982-BDE181E1F5D1}"/>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3400678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ual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2B299DB-9CBE-B34A-9F47-EE268708F794}"/>
              </a:ext>
            </a:extLst>
          </p:cNvPr>
          <p:cNvPicPr>
            <a:picLocks noChangeAspect="1"/>
          </p:cNvPicPr>
          <p:nvPr userDrawn="1"/>
        </p:nvPicPr>
        <p:blipFill>
          <a:blip r:embed="rId2"/>
          <a:stretch>
            <a:fillRect/>
          </a:stretch>
        </p:blipFill>
        <p:spPr>
          <a:xfrm>
            <a:off x="-1" y="536236"/>
            <a:ext cx="11092721" cy="1064301"/>
          </a:xfrm>
          <a:prstGeom prst="rect">
            <a:avLst/>
          </a:prstGeom>
        </p:spPr>
      </p:pic>
      <p:sp>
        <p:nvSpPr>
          <p:cNvPr id="22" name="Rectangle 21">
            <a:extLst>
              <a:ext uri="{FF2B5EF4-FFF2-40B4-BE49-F238E27FC236}">
                <a16:creationId xmlns:a16="http://schemas.microsoft.com/office/drawing/2014/main" id="{5436AF51-60A9-0C46-86A6-1140FC8865C7}"/>
              </a:ext>
            </a:extLst>
          </p:cNvPr>
          <p:cNvSpPr/>
          <p:nvPr userDrawn="1"/>
        </p:nvSpPr>
        <p:spPr>
          <a:xfrm>
            <a:off x="-1" y="536236"/>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1CDB4-D231-CA4C-87A8-D5411F2541E0}"/>
              </a:ext>
            </a:extLst>
          </p:cNvPr>
          <p:cNvSpPr>
            <a:spLocks noGrp="1"/>
          </p:cNvSpPr>
          <p:nvPr>
            <p:ph type="title" hasCustomPrompt="1"/>
          </p:nvPr>
        </p:nvSpPr>
        <p:spPr>
          <a:xfrm>
            <a:off x="785734" y="405606"/>
            <a:ext cx="10568066" cy="1325563"/>
          </a:xfrm>
        </p:spPr>
        <p:txBody>
          <a:bodyPr/>
          <a:lstStyle>
            <a:lvl1pPr>
              <a:defRPr b="1">
                <a:solidFill>
                  <a:schemeClr val="bg1"/>
                </a:solidFill>
              </a:defRPr>
            </a:lvl1pPr>
          </a:lstStyle>
          <a:p>
            <a:r>
              <a:rPr lang="en-US"/>
              <a:t>Insert Title</a:t>
            </a:r>
          </a:p>
        </p:txBody>
      </p:sp>
      <p:sp>
        <p:nvSpPr>
          <p:cNvPr id="21" name="Slide Number Placeholder 20">
            <a:extLst>
              <a:ext uri="{FF2B5EF4-FFF2-40B4-BE49-F238E27FC236}">
                <a16:creationId xmlns:a16="http://schemas.microsoft.com/office/drawing/2014/main" id="{D7C8A068-A487-314B-AA5B-1AE7B1B05456}"/>
              </a:ext>
            </a:extLst>
          </p:cNvPr>
          <p:cNvSpPr>
            <a:spLocks noGrp="1"/>
          </p:cNvSpPr>
          <p:nvPr>
            <p:ph type="sldNum" sz="quarter" idx="12"/>
          </p:nvPr>
        </p:nvSpPr>
        <p:spPr/>
        <p:txBody>
          <a:bodyPr/>
          <a:lstStyle/>
          <a:p>
            <a:fld id="{BA09684D-CE1D-894F-B5A8-06F92965EDF3}" type="slidenum">
              <a:rPr lang="en-US" smtClean="0"/>
              <a:t>‹#›</a:t>
            </a:fld>
            <a:endParaRPr lang="en-US"/>
          </a:p>
        </p:txBody>
      </p:sp>
      <p:sp>
        <p:nvSpPr>
          <p:cNvPr id="8" name="Content Placeholder 2">
            <a:extLst>
              <a:ext uri="{FF2B5EF4-FFF2-40B4-BE49-F238E27FC236}">
                <a16:creationId xmlns:a16="http://schemas.microsoft.com/office/drawing/2014/main" id="{E550E114-1FF2-2A4A-AD02-907C21AA317A}"/>
              </a:ext>
            </a:extLst>
          </p:cNvPr>
          <p:cNvSpPr>
            <a:spLocks noGrp="1"/>
          </p:cNvSpPr>
          <p:nvPr>
            <p:ph sz="half" idx="1"/>
          </p:nvPr>
        </p:nvSpPr>
        <p:spPr>
          <a:xfrm>
            <a:off x="785734" y="186179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17C6043E-0061-BA4A-A380-00D5972DAB60}"/>
              </a:ext>
            </a:extLst>
          </p:cNvPr>
          <p:cNvSpPr>
            <a:spLocks noGrp="1"/>
          </p:cNvSpPr>
          <p:nvPr>
            <p:ph sz="half" idx="13"/>
          </p:nvPr>
        </p:nvSpPr>
        <p:spPr>
          <a:xfrm>
            <a:off x="6172200" y="186179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Logo, company name&#10;&#10;Description automatically generated">
            <a:extLst>
              <a:ext uri="{FF2B5EF4-FFF2-40B4-BE49-F238E27FC236}">
                <a16:creationId xmlns:a16="http://schemas.microsoft.com/office/drawing/2014/main" id="{A20AECC0-986F-8D49-93F3-E5851277D093}"/>
              </a:ext>
            </a:extLst>
          </p:cNvPr>
          <p:cNvPicPr>
            <a:picLocks noChangeAspect="1"/>
          </p:cNvPicPr>
          <p:nvPr userDrawn="1"/>
        </p:nvPicPr>
        <p:blipFill>
          <a:blip r:embed="rId3"/>
          <a:stretch>
            <a:fillRect/>
          </a:stretch>
        </p:blipFill>
        <p:spPr>
          <a:xfrm>
            <a:off x="268226" y="6073954"/>
            <a:ext cx="1095596" cy="652071"/>
          </a:xfrm>
          <a:prstGeom prst="rect">
            <a:avLst/>
          </a:prstGeom>
        </p:spPr>
      </p:pic>
      <p:sp>
        <p:nvSpPr>
          <p:cNvPr id="10" name="TextBox 9">
            <a:extLst>
              <a:ext uri="{FF2B5EF4-FFF2-40B4-BE49-F238E27FC236}">
                <a16:creationId xmlns:a16="http://schemas.microsoft.com/office/drawing/2014/main" id="{E1635448-BCFC-6A42-B10D-21CDFBEB18A3}"/>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1359701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D7C8A068-A487-314B-AA5B-1AE7B1B05456}"/>
              </a:ext>
            </a:extLst>
          </p:cNvPr>
          <p:cNvSpPr>
            <a:spLocks noGrp="1"/>
          </p:cNvSpPr>
          <p:nvPr>
            <p:ph type="sldNum" sz="quarter" idx="12"/>
          </p:nvPr>
        </p:nvSpPr>
        <p:spPr/>
        <p:txBody>
          <a:bodyPr/>
          <a:lstStyle/>
          <a:p>
            <a:fld id="{BA09684D-CE1D-894F-B5A8-06F92965EDF3}" type="slidenum">
              <a:rPr lang="en-US" smtClean="0"/>
              <a:t>‹#›</a:t>
            </a:fld>
            <a:endParaRPr lang="en-US"/>
          </a:p>
        </p:txBody>
      </p:sp>
      <p:pic>
        <p:nvPicPr>
          <p:cNvPr id="5" name="Picture 4" descr="Logo, company name&#10;&#10;Description automatically generated">
            <a:extLst>
              <a:ext uri="{FF2B5EF4-FFF2-40B4-BE49-F238E27FC236}">
                <a16:creationId xmlns:a16="http://schemas.microsoft.com/office/drawing/2014/main" id="{291C9C9A-A886-AF44-A0CE-C1DDBF8F827D}"/>
              </a:ext>
            </a:extLst>
          </p:cNvPr>
          <p:cNvPicPr>
            <a:picLocks noChangeAspect="1"/>
          </p:cNvPicPr>
          <p:nvPr userDrawn="1"/>
        </p:nvPicPr>
        <p:blipFill>
          <a:blip r:embed="rId2"/>
          <a:stretch>
            <a:fillRect/>
          </a:stretch>
        </p:blipFill>
        <p:spPr>
          <a:xfrm>
            <a:off x="268226" y="6073954"/>
            <a:ext cx="1095596" cy="652071"/>
          </a:xfrm>
          <a:prstGeom prst="rect">
            <a:avLst/>
          </a:prstGeom>
        </p:spPr>
      </p:pic>
      <p:sp>
        <p:nvSpPr>
          <p:cNvPr id="6" name="TextBox 5">
            <a:extLst>
              <a:ext uri="{FF2B5EF4-FFF2-40B4-BE49-F238E27FC236}">
                <a16:creationId xmlns:a16="http://schemas.microsoft.com/office/drawing/2014/main" id="{932B3B88-C881-8A41-9940-4D09190AE670}"/>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511492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ck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436AF51-60A9-0C46-86A6-1140FC8865C7}"/>
              </a:ext>
            </a:extLst>
          </p:cNvPr>
          <p:cNvSpPr/>
          <p:nvPr userDrawn="1"/>
        </p:nvSpPr>
        <p:spPr>
          <a:xfrm>
            <a:off x="0" y="536236"/>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1CDB4-D231-CA4C-87A8-D5411F2541E0}"/>
              </a:ext>
            </a:extLst>
          </p:cNvPr>
          <p:cNvSpPr>
            <a:spLocks noGrp="1"/>
          </p:cNvSpPr>
          <p:nvPr>
            <p:ph type="title" hasCustomPrompt="1"/>
          </p:nvPr>
        </p:nvSpPr>
        <p:spPr>
          <a:xfrm>
            <a:off x="785734" y="405606"/>
            <a:ext cx="10568066" cy="1325563"/>
          </a:xfrm>
        </p:spPr>
        <p:txBody>
          <a:bodyPr/>
          <a:lstStyle>
            <a:lvl1pPr>
              <a:defRPr b="1">
                <a:solidFill>
                  <a:schemeClr val="bg1"/>
                </a:solidFill>
              </a:defRPr>
            </a:lvl1pPr>
          </a:lstStyle>
          <a:p>
            <a:r>
              <a:rPr lang="en-US"/>
              <a:t>Stock Images</a:t>
            </a:r>
          </a:p>
        </p:txBody>
      </p:sp>
      <p:sp>
        <p:nvSpPr>
          <p:cNvPr id="21" name="Slide Number Placeholder 20">
            <a:extLst>
              <a:ext uri="{FF2B5EF4-FFF2-40B4-BE49-F238E27FC236}">
                <a16:creationId xmlns:a16="http://schemas.microsoft.com/office/drawing/2014/main" id="{D7C8A068-A487-314B-AA5B-1AE7B1B05456}"/>
              </a:ext>
            </a:extLst>
          </p:cNvPr>
          <p:cNvSpPr>
            <a:spLocks noGrp="1"/>
          </p:cNvSpPr>
          <p:nvPr>
            <p:ph type="sldNum" sz="quarter" idx="12"/>
          </p:nvPr>
        </p:nvSpPr>
        <p:spPr/>
        <p:txBody>
          <a:bodyPr/>
          <a:lstStyle/>
          <a:p>
            <a:fld id="{BA09684D-CE1D-894F-B5A8-06F92965EDF3}" type="slidenum">
              <a:rPr lang="en-US" smtClean="0"/>
              <a:t>‹#›</a:t>
            </a:fld>
            <a:endParaRPr lang="en-US"/>
          </a:p>
        </p:txBody>
      </p:sp>
      <p:pic>
        <p:nvPicPr>
          <p:cNvPr id="1036" name="Picture 12">
            <a:extLst>
              <a:ext uri="{FF2B5EF4-FFF2-40B4-BE49-F238E27FC236}">
                <a16:creationId xmlns:a16="http://schemas.microsoft.com/office/drawing/2014/main" id="{38DCA48C-ECA0-9047-8088-EAD8C473EFB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65545" y="2149165"/>
            <a:ext cx="2700416" cy="18023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48335E5-9F18-724E-8442-380411557DA5}"/>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42443" y="2144400"/>
            <a:ext cx="2700416" cy="17981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999FA80-BCA0-6644-9B05-EE11A52976B2}"/>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78646" y="4338319"/>
            <a:ext cx="2700416" cy="180238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0DE047E4-C901-E449-AA05-BF2DE04A9A66}"/>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749558" y="2149165"/>
            <a:ext cx="2700416" cy="180027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a:extLst>
              <a:ext uri="{FF2B5EF4-FFF2-40B4-BE49-F238E27FC236}">
                <a16:creationId xmlns:a16="http://schemas.microsoft.com/office/drawing/2014/main" id="{AAF90BCF-500A-6A45-9F2B-3996D72E98D2}"/>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442443" y="4319982"/>
            <a:ext cx="2700416" cy="17981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a:extLst>
              <a:ext uri="{FF2B5EF4-FFF2-40B4-BE49-F238E27FC236}">
                <a16:creationId xmlns:a16="http://schemas.microsoft.com/office/drawing/2014/main" id="{24536BB0-5B79-3A4B-87B0-4BA3BECE290F}"/>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756222" y="4298915"/>
            <a:ext cx="2693752" cy="18192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86BF676-4489-DD4A-9DD2-B884F3525032}"/>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2384515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ock Images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CE64FC-8275-9E40-8D27-534E43E66F50}"/>
              </a:ext>
            </a:extLst>
          </p:cNvPr>
          <p:cNvSpPr/>
          <p:nvPr userDrawn="1"/>
        </p:nvSpPr>
        <p:spPr>
          <a:xfrm>
            <a:off x="0" y="536236"/>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1CDB4-D231-CA4C-87A8-D5411F2541E0}"/>
              </a:ext>
            </a:extLst>
          </p:cNvPr>
          <p:cNvSpPr>
            <a:spLocks noGrp="1"/>
          </p:cNvSpPr>
          <p:nvPr>
            <p:ph type="title" hasCustomPrompt="1"/>
          </p:nvPr>
        </p:nvSpPr>
        <p:spPr>
          <a:xfrm>
            <a:off x="785734" y="405606"/>
            <a:ext cx="10568066" cy="1325563"/>
          </a:xfrm>
        </p:spPr>
        <p:txBody>
          <a:bodyPr/>
          <a:lstStyle>
            <a:lvl1pPr>
              <a:defRPr b="1">
                <a:solidFill>
                  <a:schemeClr val="bg1"/>
                </a:solidFill>
              </a:defRPr>
            </a:lvl1pPr>
          </a:lstStyle>
          <a:p>
            <a:r>
              <a:rPr lang="en-US"/>
              <a:t>Stock Images</a:t>
            </a:r>
          </a:p>
        </p:txBody>
      </p:sp>
      <p:sp>
        <p:nvSpPr>
          <p:cNvPr id="21" name="Slide Number Placeholder 20">
            <a:extLst>
              <a:ext uri="{FF2B5EF4-FFF2-40B4-BE49-F238E27FC236}">
                <a16:creationId xmlns:a16="http://schemas.microsoft.com/office/drawing/2014/main" id="{D7C8A068-A487-314B-AA5B-1AE7B1B05456}"/>
              </a:ext>
            </a:extLst>
          </p:cNvPr>
          <p:cNvSpPr>
            <a:spLocks noGrp="1"/>
          </p:cNvSpPr>
          <p:nvPr>
            <p:ph type="sldNum" sz="quarter" idx="12"/>
          </p:nvPr>
        </p:nvSpPr>
        <p:spPr/>
        <p:txBody>
          <a:bodyPr/>
          <a:lstStyle/>
          <a:p>
            <a:fld id="{BA09684D-CE1D-894F-B5A8-06F92965EDF3}" type="slidenum">
              <a:rPr lang="en-US" smtClean="0"/>
              <a:t>‹#›</a:t>
            </a:fld>
            <a:endParaRPr lang="en-US"/>
          </a:p>
        </p:txBody>
      </p:sp>
      <p:pic>
        <p:nvPicPr>
          <p:cNvPr id="3074" name="Picture 2">
            <a:extLst>
              <a:ext uri="{FF2B5EF4-FFF2-40B4-BE49-F238E27FC236}">
                <a16:creationId xmlns:a16="http://schemas.microsoft.com/office/drawing/2014/main" id="{A1AEC29C-6BAD-9A46-9306-C6F1ADE73D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5735" y="2034947"/>
            <a:ext cx="27114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E654476-1FDD-5749-9A98-5A3C25502F8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168409" y="4279107"/>
            <a:ext cx="2717801" cy="1809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AA86A28-1E0F-674C-87AC-BCB0F194F0E5}"/>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038600" y="2034947"/>
            <a:ext cx="27114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0ED2CA42-0163-B143-8057-19E6BF5E491A}"/>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85734" y="4279107"/>
            <a:ext cx="2711451" cy="18097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FBF5B97F-798D-7D47-8688-81AA1015B071}"/>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403735" y="2226927"/>
            <a:ext cx="3797665" cy="15564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a:extLst>
              <a:ext uri="{FF2B5EF4-FFF2-40B4-BE49-F238E27FC236}">
                <a16:creationId xmlns:a16="http://schemas.microsoft.com/office/drawing/2014/main" id="{25246C22-0769-6C46-B4EB-3C4C47E8581A}"/>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403735" y="4404751"/>
            <a:ext cx="3854834" cy="12083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46FB618-AC0B-744C-8DD3-D81EEC393BDA}"/>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79077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resenters">
    <p:spTree>
      <p:nvGrpSpPr>
        <p:cNvPr id="1" name=""/>
        <p:cNvGrpSpPr/>
        <p:nvPr/>
      </p:nvGrpSpPr>
      <p:grpSpPr>
        <a:xfrm>
          <a:off x="0" y="0"/>
          <a:ext cx="0" cy="0"/>
          <a:chOff x="0" y="0"/>
          <a:chExt cx="0" cy="0"/>
        </a:xfrm>
      </p:grpSpPr>
      <p:pic>
        <p:nvPicPr>
          <p:cNvPr id="25" name="Picture 24" descr="A picture containing white&#10;&#10;Description automatically generated">
            <a:extLst>
              <a:ext uri="{FF2B5EF4-FFF2-40B4-BE49-F238E27FC236}">
                <a16:creationId xmlns:a16="http://schemas.microsoft.com/office/drawing/2014/main" id="{33CB820F-BD2C-7044-9806-B11DA120D922}"/>
              </a:ext>
            </a:extLst>
          </p:cNvPr>
          <p:cNvPicPr>
            <a:picLocks noChangeAspect="1"/>
          </p:cNvPicPr>
          <p:nvPr userDrawn="1"/>
        </p:nvPicPr>
        <p:blipFill>
          <a:blip r:embed="rId2"/>
          <a:stretch>
            <a:fillRect/>
          </a:stretch>
        </p:blipFill>
        <p:spPr>
          <a:xfrm>
            <a:off x="-19494" y="0"/>
            <a:ext cx="12207711" cy="6858000"/>
          </a:xfrm>
          <a:prstGeom prst="rect">
            <a:avLst/>
          </a:prstGeom>
        </p:spPr>
      </p:pic>
      <p:sp>
        <p:nvSpPr>
          <p:cNvPr id="24" name="Rectangle 23">
            <a:extLst>
              <a:ext uri="{FF2B5EF4-FFF2-40B4-BE49-F238E27FC236}">
                <a16:creationId xmlns:a16="http://schemas.microsoft.com/office/drawing/2014/main" id="{006A1226-DB18-7349-945C-6BD691F735D1}"/>
              </a:ext>
            </a:extLst>
          </p:cNvPr>
          <p:cNvSpPr/>
          <p:nvPr userDrawn="1"/>
        </p:nvSpPr>
        <p:spPr>
          <a:xfrm>
            <a:off x="922463" y="1473902"/>
            <a:ext cx="10618531" cy="460005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0B8EB-C4B1-1C40-910B-1A99BAF40816}"/>
              </a:ext>
            </a:extLst>
          </p:cNvPr>
          <p:cNvSpPr>
            <a:spLocks noGrp="1"/>
          </p:cNvSpPr>
          <p:nvPr>
            <p:ph type="ctrTitle" hasCustomPrompt="1"/>
          </p:nvPr>
        </p:nvSpPr>
        <p:spPr>
          <a:xfrm>
            <a:off x="1524000" y="1122363"/>
            <a:ext cx="9144000" cy="2387600"/>
          </a:xfrm>
        </p:spPr>
        <p:txBody>
          <a:bodyPr anchor="b">
            <a:normAutofit/>
          </a:bodyPr>
          <a:lstStyle>
            <a:lvl1pPr algn="ctr">
              <a:defRPr sz="3600" b="1"/>
            </a:lvl1pPr>
          </a:lstStyle>
          <a:p>
            <a:r>
              <a:rPr lang="en-US"/>
              <a:t>Insert Title Here</a:t>
            </a:r>
          </a:p>
        </p:txBody>
      </p:sp>
      <p:sp>
        <p:nvSpPr>
          <p:cNvPr id="3" name="Subtitle 2">
            <a:extLst>
              <a:ext uri="{FF2B5EF4-FFF2-40B4-BE49-F238E27FC236}">
                <a16:creationId xmlns:a16="http://schemas.microsoft.com/office/drawing/2014/main" id="{683736D1-B9FA-1D47-BD35-2AC8F89D5CA5}"/>
              </a:ext>
            </a:extLst>
          </p:cNvPr>
          <p:cNvSpPr>
            <a:spLocks noGrp="1"/>
          </p:cNvSpPr>
          <p:nvPr>
            <p:ph type="subTitle" idx="1" hasCustomPrompt="1"/>
          </p:nvPr>
        </p:nvSpPr>
        <p:spPr>
          <a:xfrm>
            <a:off x="1524000" y="3602038"/>
            <a:ext cx="9144000" cy="634296"/>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Here</a:t>
            </a:r>
          </a:p>
        </p:txBody>
      </p:sp>
      <p:sp>
        <p:nvSpPr>
          <p:cNvPr id="31" name="Text Placeholder 30">
            <a:extLst>
              <a:ext uri="{FF2B5EF4-FFF2-40B4-BE49-F238E27FC236}">
                <a16:creationId xmlns:a16="http://schemas.microsoft.com/office/drawing/2014/main" id="{C6B7ABD1-7AA8-3348-AB38-107491AD1675}"/>
              </a:ext>
            </a:extLst>
          </p:cNvPr>
          <p:cNvSpPr>
            <a:spLocks noGrp="1"/>
          </p:cNvSpPr>
          <p:nvPr>
            <p:ph type="body" sz="quarter" idx="10" hasCustomPrompt="1"/>
          </p:nvPr>
        </p:nvSpPr>
        <p:spPr>
          <a:xfrm>
            <a:off x="780300" y="4888551"/>
            <a:ext cx="3227293" cy="416549"/>
          </a:xfrm>
        </p:spPr>
        <p:txBody>
          <a:bodyPr>
            <a:normAutofit/>
          </a:bodyPr>
          <a:lstStyle>
            <a:lvl1pPr marL="0" indent="0" algn="ctr">
              <a:buNone/>
              <a:defRPr sz="2000" b="1"/>
            </a:lvl1pPr>
          </a:lstStyle>
          <a:p>
            <a:pPr lvl="0"/>
            <a:r>
              <a:rPr lang="en-US"/>
              <a:t>Presenter Name</a:t>
            </a:r>
          </a:p>
        </p:txBody>
      </p:sp>
      <p:sp>
        <p:nvSpPr>
          <p:cNvPr id="33" name="Text Placeholder 32">
            <a:extLst>
              <a:ext uri="{FF2B5EF4-FFF2-40B4-BE49-F238E27FC236}">
                <a16:creationId xmlns:a16="http://schemas.microsoft.com/office/drawing/2014/main" id="{16E1AEB9-8217-104B-9406-F32E160A2D6D}"/>
              </a:ext>
            </a:extLst>
          </p:cNvPr>
          <p:cNvSpPr>
            <a:spLocks noGrp="1"/>
          </p:cNvSpPr>
          <p:nvPr>
            <p:ph type="body" sz="quarter" idx="11" hasCustomPrompt="1"/>
          </p:nvPr>
        </p:nvSpPr>
        <p:spPr>
          <a:xfrm>
            <a:off x="973650" y="5374058"/>
            <a:ext cx="2840591" cy="289628"/>
          </a:xfrm>
        </p:spPr>
        <p:txBody>
          <a:bodyPr>
            <a:normAutofit/>
          </a:bodyPr>
          <a:lstStyle>
            <a:lvl1pPr marL="0" indent="0" algn="ctr">
              <a:buNone/>
              <a:defRPr sz="1800"/>
            </a:lvl1pPr>
          </a:lstStyle>
          <a:p>
            <a:pPr lvl="0"/>
            <a:r>
              <a:rPr lang="en-US"/>
              <a:t>Presenter Title</a:t>
            </a:r>
          </a:p>
        </p:txBody>
      </p:sp>
      <p:sp>
        <p:nvSpPr>
          <p:cNvPr id="35" name="Text Placeholder 34">
            <a:extLst>
              <a:ext uri="{FF2B5EF4-FFF2-40B4-BE49-F238E27FC236}">
                <a16:creationId xmlns:a16="http://schemas.microsoft.com/office/drawing/2014/main" id="{53C4DAB6-F387-5941-AC5D-F5FEA447A1BA}"/>
              </a:ext>
            </a:extLst>
          </p:cNvPr>
          <p:cNvSpPr>
            <a:spLocks noGrp="1"/>
          </p:cNvSpPr>
          <p:nvPr>
            <p:ph type="body" sz="quarter" idx="12" hasCustomPrompt="1"/>
          </p:nvPr>
        </p:nvSpPr>
        <p:spPr>
          <a:xfrm>
            <a:off x="4984569" y="4108584"/>
            <a:ext cx="2222862" cy="289629"/>
          </a:xfrm>
        </p:spPr>
        <p:txBody>
          <a:bodyPr>
            <a:normAutofit/>
          </a:bodyPr>
          <a:lstStyle>
            <a:lvl1pPr marL="0" indent="0" algn="ctr">
              <a:buNone/>
              <a:defRPr sz="1600"/>
            </a:lvl1pPr>
          </a:lstStyle>
          <a:p>
            <a:pPr lvl="0"/>
            <a:r>
              <a:rPr lang="en-US"/>
              <a:t>Insert Date</a:t>
            </a:r>
          </a:p>
        </p:txBody>
      </p:sp>
      <p:sp>
        <p:nvSpPr>
          <p:cNvPr id="5" name="Text Placeholder 4">
            <a:extLst>
              <a:ext uri="{FF2B5EF4-FFF2-40B4-BE49-F238E27FC236}">
                <a16:creationId xmlns:a16="http://schemas.microsoft.com/office/drawing/2014/main" id="{79FB3896-03E8-0540-BF09-55C500574537}"/>
              </a:ext>
            </a:extLst>
          </p:cNvPr>
          <p:cNvSpPr>
            <a:spLocks noGrp="1"/>
          </p:cNvSpPr>
          <p:nvPr>
            <p:ph type="body" sz="quarter" idx="15" hasCustomPrompt="1"/>
          </p:nvPr>
        </p:nvSpPr>
        <p:spPr>
          <a:xfrm>
            <a:off x="1308095" y="5683935"/>
            <a:ext cx="2171700" cy="343917"/>
          </a:xfrm>
        </p:spPr>
        <p:txBody>
          <a:bodyPr>
            <a:normAutofit/>
          </a:bodyPr>
          <a:lstStyle>
            <a:lvl1pPr marL="0" indent="0" algn="ctr">
              <a:buNone/>
              <a:defRPr sz="1400" i="1"/>
            </a:lvl1pPr>
          </a:lstStyle>
          <a:p>
            <a:pPr lvl="0"/>
            <a:r>
              <a:rPr lang="en-US"/>
              <a:t>Company</a:t>
            </a:r>
          </a:p>
        </p:txBody>
      </p:sp>
      <p:sp>
        <p:nvSpPr>
          <p:cNvPr id="6" name="Slide Number Placeholder 5">
            <a:extLst>
              <a:ext uri="{FF2B5EF4-FFF2-40B4-BE49-F238E27FC236}">
                <a16:creationId xmlns:a16="http://schemas.microsoft.com/office/drawing/2014/main" id="{8E282082-6BC5-7C4F-956B-2FE1884CF308}"/>
              </a:ext>
            </a:extLst>
          </p:cNvPr>
          <p:cNvSpPr>
            <a:spLocks noGrp="1"/>
          </p:cNvSpPr>
          <p:nvPr>
            <p:ph type="sldNum" sz="quarter" idx="18"/>
          </p:nvPr>
        </p:nvSpPr>
        <p:spPr/>
        <p:txBody>
          <a:bodyPr/>
          <a:lstStyle/>
          <a:p>
            <a:fld id="{BA09684D-CE1D-894F-B5A8-06F92965EDF3}" type="slidenum">
              <a:rPr lang="en-US" smtClean="0"/>
              <a:t>‹#›</a:t>
            </a:fld>
            <a:endParaRPr lang="en-US"/>
          </a:p>
        </p:txBody>
      </p:sp>
      <p:sp>
        <p:nvSpPr>
          <p:cNvPr id="18" name="Text Placeholder 30">
            <a:extLst>
              <a:ext uri="{FF2B5EF4-FFF2-40B4-BE49-F238E27FC236}">
                <a16:creationId xmlns:a16="http://schemas.microsoft.com/office/drawing/2014/main" id="{C6AAB281-38F4-2645-9ECC-082F4F9DA004}"/>
              </a:ext>
            </a:extLst>
          </p:cNvPr>
          <p:cNvSpPr>
            <a:spLocks noGrp="1"/>
          </p:cNvSpPr>
          <p:nvPr>
            <p:ph type="body" sz="quarter" idx="20" hasCustomPrompt="1"/>
          </p:nvPr>
        </p:nvSpPr>
        <p:spPr>
          <a:xfrm>
            <a:off x="4547001" y="4919268"/>
            <a:ext cx="3227293" cy="416549"/>
          </a:xfrm>
        </p:spPr>
        <p:txBody>
          <a:bodyPr>
            <a:normAutofit/>
          </a:bodyPr>
          <a:lstStyle>
            <a:lvl1pPr marL="0" indent="0" algn="ctr">
              <a:buNone/>
              <a:defRPr sz="2000" b="1"/>
            </a:lvl1pPr>
          </a:lstStyle>
          <a:p>
            <a:pPr lvl="0"/>
            <a:r>
              <a:rPr lang="en-US"/>
              <a:t>Presenter Name</a:t>
            </a:r>
          </a:p>
        </p:txBody>
      </p:sp>
      <p:sp>
        <p:nvSpPr>
          <p:cNvPr id="19" name="Text Placeholder 30">
            <a:extLst>
              <a:ext uri="{FF2B5EF4-FFF2-40B4-BE49-F238E27FC236}">
                <a16:creationId xmlns:a16="http://schemas.microsoft.com/office/drawing/2014/main" id="{30390A20-EF1A-D54A-9548-CBDFDB3ECDEC}"/>
              </a:ext>
            </a:extLst>
          </p:cNvPr>
          <p:cNvSpPr>
            <a:spLocks noGrp="1"/>
          </p:cNvSpPr>
          <p:nvPr>
            <p:ph type="body" sz="quarter" idx="21" hasCustomPrompt="1"/>
          </p:nvPr>
        </p:nvSpPr>
        <p:spPr>
          <a:xfrm>
            <a:off x="8313702" y="4946516"/>
            <a:ext cx="3227293" cy="416549"/>
          </a:xfrm>
        </p:spPr>
        <p:txBody>
          <a:bodyPr>
            <a:normAutofit/>
          </a:bodyPr>
          <a:lstStyle>
            <a:lvl1pPr marL="0" indent="0" algn="ctr">
              <a:buNone/>
              <a:defRPr sz="2000" b="1"/>
            </a:lvl1pPr>
          </a:lstStyle>
          <a:p>
            <a:pPr lvl="0"/>
            <a:r>
              <a:rPr lang="en-US"/>
              <a:t>Presenter Name</a:t>
            </a:r>
          </a:p>
        </p:txBody>
      </p:sp>
      <p:sp>
        <p:nvSpPr>
          <p:cNvPr id="20" name="Text Placeholder 32">
            <a:extLst>
              <a:ext uri="{FF2B5EF4-FFF2-40B4-BE49-F238E27FC236}">
                <a16:creationId xmlns:a16="http://schemas.microsoft.com/office/drawing/2014/main" id="{902412BD-B927-834E-BA4C-C468D05B4984}"/>
              </a:ext>
            </a:extLst>
          </p:cNvPr>
          <p:cNvSpPr>
            <a:spLocks noGrp="1"/>
          </p:cNvSpPr>
          <p:nvPr>
            <p:ph type="body" sz="quarter" idx="22" hasCustomPrompt="1"/>
          </p:nvPr>
        </p:nvSpPr>
        <p:spPr>
          <a:xfrm>
            <a:off x="4740351" y="5363599"/>
            <a:ext cx="2840591" cy="289628"/>
          </a:xfrm>
        </p:spPr>
        <p:txBody>
          <a:bodyPr>
            <a:normAutofit/>
          </a:bodyPr>
          <a:lstStyle>
            <a:lvl1pPr marL="0" indent="0" algn="ctr">
              <a:buNone/>
              <a:defRPr sz="1800"/>
            </a:lvl1pPr>
          </a:lstStyle>
          <a:p>
            <a:pPr lvl="0"/>
            <a:r>
              <a:rPr lang="en-US"/>
              <a:t>Presenter Title</a:t>
            </a:r>
          </a:p>
        </p:txBody>
      </p:sp>
      <p:sp>
        <p:nvSpPr>
          <p:cNvPr id="21" name="Text Placeholder 32">
            <a:extLst>
              <a:ext uri="{FF2B5EF4-FFF2-40B4-BE49-F238E27FC236}">
                <a16:creationId xmlns:a16="http://schemas.microsoft.com/office/drawing/2014/main" id="{A027713F-FA72-C44C-97C0-1DF7528EE8F4}"/>
              </a:ext>
            </a:extLst>
          </p:cNvPr>
          <p:cNvSpPr>
            <a:spLocks noGrp="1"/>
          </p:cNvSpPr>
          <p:nvPr>
            <p:ph type="body" sz="quarter" idx="23" hasCustomPrompt="1"/>
          </p:nvPr>
        </p:nvSpPr>
        <p:spPr>
          <a:xfrm>
            <a:off x="8466175" y="5403557"/>
            <a:ext cx="2840591" cy="289628"/>
          </a:xfrm>
        </p:spPr>
        <p:txBody>
          <a:bodyPr>
            <a:normAutofit/>
          </a:bodyPr>
          <a:lstStyle>
            <a:lvl1pPr marL="0" indent="0" algn="ctr">
              <a:buNone/>
              <a:defRPr sz="1800"/>
            </a:lvl1pPr>
          </a:lstStyle>
          <a:p>
            <a:pPr lvl="0"/>
            <a:r>
              <a:rPr lang="en-US"/>
              <a:t>Presenter Title</a:t>
            </a:r>
          </a:p>
        </p:txBody>
      </p:sp>
      <p:sp>
        <p:nvSpPr>
          <p:cNvPr id="22" name="Text Placeholder 4">
            <a:extLst>
              <a:ext uri="{FF2B5EF4-FFF2-40B4-BE49-F238E27FC236}">
                <a16:creationId xmlns:a16="http://schemas.microsoft.com/office/drawing/2014/main" id="{583EBAA1-F7FF-4841-8050-A968BC146548}"/>
              </a:ext>
            </a:extLst>
          </p:cNvPr>
          <p:cNvSpPr>
            <a:spLocks noGrp="1"/>
          </p:cNvSpPr>
          <p:nvPr>
            <p:ph type="body" sz="quarter" idx="24" hasCustomPrompt="1"/>
          </p:nvPr>
        </p:nvSpPr>
        <p:spPr>
          <a:xfrm>
            <a:off x="5094322" y="5674834"/>
            <a:ext cx="2171700" cy="343917"/>
          </a:xfrm>
        </p:spPr>
        <p:txBody>
          <a:bodyPr>
            <a:normAutofit/>
          </a:bodyPr>
          <a:lstStyle>
            <a:lvl1pPr marL="0" indent="0" algn="ctr">
              <a:buNone/>
              <a:defRPr sz="1400" i="1"/>
            </a:lvl1pPr>
          </a:lstStyle>
          <a:p>
            <a:pPr lvl="0"/>
            <a:r>
              <a:rPr lang="en-US"/>
              <a:t>Company</a:t>
            </a:r>
          </a:p>
        </p:txBody>
      </p:sp>
      <p:sp>
        <p:nvSpPr>
          <p:cNvPr id="23" name="Text Placeholder 4">
            <a:extLst>
              <a:ext uri="{FF2B5EF4-FFF2-40B4-BE49-F238E27FC236}">
                <a16:creationId xmlns:a16="http://schemas.microsoft.com/office/drawing/2014/main" id="{2486138A-EE61-6A41-A6FD-5119164127A4}"/>
              </a:ext>
            </a:extLst>
          </p:cNvPr>
          <p:cNvSpPr>
            <a:spLocks noGrp="1"/>
          </p:cNvSpPr>
          <p:nvPr>
            <p:ph type="body" sz="quarter" idx="25" hasCustomPrompt="1"/>
          </p:nvPr>
        </p:nvSpPr>
        <p:spPr>
          <a:xfrm>
            <a:off x="8800620" y="5733677"/>
            <a:ext cx="2171700" cy="343917"/>
          </a:xfrm>
        </p:spPr>
        <p:txBody>
          <a:bodyPr>
            <a:normAutofit/>
          </a:bodyPr>
          <a:lstStyle>
            <a:lvl1pPr marL="0" indent="0" algn="ctr">
              <a:buNone/>
              <a:defRPr sz="1400" i="1"/>
            </a:lvl1pPr>
          </a:lstStyle>
          <a:p>
            <a:pPr lvl="0"/>
            <a:r>
              <a:rPr lang="en-US"/>
              <a:t>Company</a:t>
            </a:r>
          </a:p>
        </p:txBody>
      </p:sp>
      <p:pic>
        <p:nvPicPr>
          <p:cNvPr id="26" name="Picture 25" descr="Logo, company name&#10;&#10;Description automatically generated">
            <a:extLst>
              <a:ext uri="{FF2B5EF4-FFF2-40B4-BE49-F238E27FC236}">
                <a16:creationId xmlns:a16="http://schemas.microsoft.com/office/drawing/2014/main" id="{6237EBEE-9C12-7E47-A4AC-AA48867FA407}"/>
              </a:ext>
            </a:extLst>
          </p:cNvPr>
          <p:cNvPicPr>
            <a:picLocks noChangeAspect="1"/>
          </p:cNvPicPr>
          <p:nvPr userDrawn="1"/>
        </p:nvPicPr>
        <p:blipFill>
          <a:blip r:embed="rId3"/>
          <a:stretch>
            <a:fillRect/>
          </a:stretch>
        </p:blipFill>
        <p:spPr>
          <a:xfrm>
            <a:off x="268226" y="6073954"/>
            <a:ext cx="1095596" cy="652071"/>
          </a:xfrm>
          <a:prstGeom prst="rect">
            <a:avLst/>
          </a:prstGeom>
        </p:spPr>
      </p:pic>
      <p:sp>
        <p:nvSpPr>
          <p:cNvPr id="27" name="TextBox 26">
            <a:extLst>
              <a:ext uri="{FF2B5EF4-FFF2-40B4-BE49-F238E27FC236}">
                <a16:creationId xmlns:a16="http://schemas.microsoft.com/office/drawing/2014/main" id="{81240CFF-D0B5-3247-96AD-0FE08EF8B3F3}"/>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1826453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CI Icons">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2F31EB0-A9E8-C145-8B84-95418A4AF7DD}"/>
              </a:ext>
            </a:extLst>
          </p:cNvPr>
          <p:cNvSpPr/>
          <p:nvPr userDrawn="1"/>
        </p:nvSpPr>
        <p:spPr>
          <a:xfrm>
            <a:off x="0" y="536236"/>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68D3772-68E6-3E43-AA9D-ED8F12C434B0}"/>
              </a:ext>
            </a:extLst>
          </p:cNvPr>
          <p:cNvSpPr txBox="1"/>
          <p:nvPr userDrawn="1"/>
        </p:nvSpPr>
        <p:spPr>
          <a:xfrm>
            <a:off x="344774" y="689548"/>
            <a:ext cx="10058400" cy="646331"/>
          </a:xfrm>
          <a:prstGeom prst="rect">
            <a:avLst/>
          </a:prstGeom>
          <a:noFill/>
        </p:spPr>
        <p:txBody>
          <a:bodyPr wrap="square" rtlCol="0">
            <a:spAutoFit/>
          </a:bodyPr>
          <a:lstStyle/>
          <a:p>
            <a:r>
              <a:rPr lang="en-US" sz="3600" b="1">
                <a:solidFill>
                  <a:schemeClr val="bg1"/>
                </a:solidFill>
              </a:rPr>
              <a:t>DCI Icons</a:t>
            </a:r>
          </a:p>
        </p:txBody>
      </p:sp>
      <p:pic>
        <p:nvPicPr>
          <p:cNvPr id="1051" name="Picture 27">
            <a:extLst>
              <a:ext uri="{FF2B5EF4-FFF2-40B4-BE49-F238E27FC236}">
                <a16:creationId xmlns:a16="http://schemas.microsoft.com/office/drawing/2014/main" id="{465CF0A3-8B59-0445-8D42-BE76F83D40D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23205" y="1960838"/>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F6B62AE2-24D8-B942-BFC1-781A00A5D39B}"/>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34518" y="1960838"/>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a:extLst>
              <a:ext uri="{FF2B5EF4-FFF2-40B4-BE49-F238E27FC236}">
                <a16:creationId xmlns:a16="http://schemas.microsoft.com/office/drawing/2014/main" id="{6A42E71D-0525-8A48-88F1-7CBE430B5FA4}"/>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845830" y="1960838"/>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8175208F-9367-1A44-831F-1666DFCBD19E}"/>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57143" y="1960838"/>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a:extLst>
              <a:ext uri="{FF2B5EF4-FFF2-40B4-BE49-F238E27FC236}">
                <a16:creationId xmlns:a16="http://schemas.microsoft.com/office/drawing/2014/main" id="{79B93603-680C-7748-90B2-B8812D6A1B5B}"/>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068455" y="1960838"/>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FACC2DCF-CEB9-4B4B-BDD1-34661179C1AD}"/>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679768" y="1960838"/>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FB020392-CCB9-B44D-BEC7-82B21161D9E8}"/>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623205" y="3165313"/>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a:extLst>
              <a:ext uri="{FF2B5EF4-FFF2-40B4-BE49-F238E27FC236}">
                <a16:creationId xmlns:a16="http://schemas.microsoft.com/office/drawing/2014/main" id="{832E2F14-3EEB-4546-80DB-3693E96AB47B}"/>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234518" y="3165313"/>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D55DB4B3-8BEA-DD4F-BDA7-65BA07836631}"/>
              </a:ext>
            </a:extLst>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4845830" y="3165313"/>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a:extLst>
              <a:ext uri="{FF2B5EF4-FFF2-40B4-BE49-F238E27FC236}">
                <a16:creationId xmlns:a16="http://schemas.microsoft.com/office/drawing/2014/main" id="{77CB717D-83B7-D74B-849D-5C6A0DE8CCF7}"/>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457143" y="3165313"/>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5C6782A7-F341-9740-9AF5-326091C638BB}"/>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8068455" y="3165313"/>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a:extLst>
              <a:ext uri="{FF2B5EF4-FFF2-40B4-BE49-F238E27FC236}">
                <a16:creationId xmlns:a16="http://schemas.microsoft.com/office/drawing/2014/main" id="{E63A0E37-8DCD-DC45-BF2E-7734ADCE4197}"/>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9679768" y="3165313"/>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a:extLst>
              <a:ext uri="{FF2B5EF4-FFF2-40B4-BE49-F238E27FC236}">
                <a16:creationId xmlns:a16="http://schemas.microsoft.com/office/drawing/2014/main" id="{2E5EF673-4DCA-A043-A7D0-C1E06324A51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623205" y="4393882"/>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C49890C3-1E20-0B4D-B79D-7B2C1D86CDFD}"/>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234518" y="4393882"/>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a:extLst>
              <a:ext uri="{FF2B5EF4-FFF2-40B4-BE49-F238E27FC236}">
                <a16:creationId xmlns:a16="http://schemas.microsoft.com/office/drawing/2014/main" id="{AE124278-8C70-734C-A366-81D1ED6B207B}"/>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4845830" y="4393882"/>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04F8367F-7721-4D4D-8ECA-BC9F9D12DFCD}"/>
              </a:ext>
            </a:extLst>
          </p:cNvPr>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457143" y="4393882"/>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a:extLst>
              <a:ext uri="{FF2B5EF4-FFF2-40B4-BE49-F238E27FC236}">
                <a16:creationId xmlns:a16="http://schemas.microsoft.com/office/drawing/2014/main" id="{A4A91E95-28E5-5640-8C21-8EEFEEE9F41A}"/>
              </a:ext>
            </a:extLst>
          </p:cNvPr>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8068455" y="4393882"/>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403D0F6B-2A1B-3045-84CE-C5567148E185}"/>
              </a:ext>
            </a:extLst>
          </p:cNvPr>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9679768" y="4393882"/>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75319E4A-7A00-A34D-A839-5440489D908E}"/>
              </a:ext>
            </a:extLst>
          </p:cNvPr>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1623206" y="5598358"/>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a:extLst>
              <a:ext uri="{FF2B5EF4-FFF2-40B4-BE49-F238E27FC236}">
                <a16:creationId xmlns:a16="http://schemas.microsoft.com/office/drawing/2014/main" id="{2E20ABB9-469A-094B-A948-C8190CCEEDB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3234519" y="5598358"/>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a:extLst>
              <a:ext uri="{FF2B5EF4-FFF2-40B4-BE49-F238E27FC236}">
                <a16:creationId xmlns:a16="http://schemas.microsoft.com/office/drawing/2014/main" id="{2E128AE0-66BA-E14B-88D6-CB5BDCB8F428}"/>
              </a:ext>
            </a:extLst>
          </p:cNvPr>
          <p:cNvPicPr>
            <a:picLocks noChangeAspect="1" noChangeArrowheads="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4845831" y="5598358"/>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a:extLst>
              <a:ext uri="{FF2B5EF4-FFF2-40B4-BE49-F238E27FC236}">
                <a16:creationId xmlns:a16="http://schemas.microsoft.com/office/drawing/2014/main" id="{B1B4A6B0-86C7-0D43-9DAF-3D84F8F23420}"/>
              </a:ext>
            </a:extLst>
          </p:cNvPr>
          <p:cNvPicPr>
            <a:picLocks noChangeAspect="1" noChangeArrowheads="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6457144" y="5598358"/>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157452DA-8B0B-214D-8580-97D49AFBF163}"/>
              </a:ext>
            </a:extLst>
          </p:cNvPr>
          <p:cNvPicPr>
            <a:picLocks noChangeAspect="1" noChangeArrowheads="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8068456" y="5598358"/>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a:extLst>
              <a:ext uri="{FF2B5EF4-FFF2-40B4-BE49-F238E27FC236}">
                <a16:creationId xmlns:a16="http://schemas.microsoft.com/office/drawing/2014/main" id="{670AFF72-C21F-1841-BC5D-BB44E6B8F506}"/>
              </a:ext>
            </a:extLst>
          </p:cNvPr>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9679769" y="5598358"/>
            <a:ext cx="723405" cy="72340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0EBCBEF-79AC-9F47-B3E0-40124AD999FF}"/>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3586971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CI Icons 1">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E19F18D-2879-9C43-8F69-9EF5083C6914}"/>
              </a:ext>
            </a:extLst>
          </p:cNvPr>
          <p:cNvSpPr/>
          <p:nvPr userDrawn="1"/>
        </p:nvSpPr>
        <p:spPr>
          <a:xfrm>
            <a:off x="0" y="536236"/>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68D3772-68E6-3E43-AA9D-ED8F12C434B0}"/>
              </a:ext>
            </a:extLst>
          </p:cNvPr>
          <p:cNvSpPr txBox="1"/>
          <p:nvPr userDrawn="1"/>
        </p:nvSpPr>
        <p:spPr>
          <a:xfrm>
            <a:off x="344774" y="689548"/>
            <a:ext cx="10058400" cy="646331"/>
          </a:xfrm>
          <a:prstGeom prst="rect">
            <a:avLst/>
          </a:prstGeom>
          <a:noFill/>
        </p:spPr>
        <p:txBody>
          <a:bodyPr wrap="square" rtlCol="0">
            <a:spAutoFit/>
          </a:bodyPr>
          <a:lstStyle/>
          <a:p>
            <a:r>
              <a:rPr lang="en-US" sz="3600" b="1">
                <a:solidFill>
                  <a:schemeClr val="bg1"/>
                </a:solidFill>
              </a:rPr>
              <a:t>DCI Icons</a:t>
            </a:r>
          </a:p>
        </p:txBody>
      </p:sp>
      <p:pic>
        <p:nvPicPr>
          <p:cNvPr id="3081" name="Picture 9">
            <a:extLst>
              <a:ext uri="{FF2B5EF4-FFF2-40B4-BE49-F238E27FC236}">
                <a16:creationId xmlns:a16="http://schemas.microsoft.com/office/drawing/2014/main" id="{DFB9B031-AC23-7649-8C2F-E05395C6021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23206" y="1978517"/>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50DEFA7D-3D6D-2345-8B77-BE24749E419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34519" y="1978517"/>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61F1B4BF-5DFF-5E43-B189-66BE660F7154}"/>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845831" y="1978517"/>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8B62515F-58FD-2C43-9109-90DDB11D9395}"/>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25691" y="2000389"/>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a:extLst>
              <a:ext uri="{FF2B5EF4-FFF2-40B4-BE49-F238E27FC236}">
                <a16:creationId xmlns:a16="http://schemas.microsoft.com/office/drawing/2014/main" id="{EA268043-AD77-1646-BAD0-E63A6A2A59B2}"/>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337068" y="2007184"/>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161319CC-D6A4-4842-B1F8-FCD2DF831ED5}"/>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948381" y="1978517"/>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0B52E712-1AD0-6B44-8F33-61EB2B008713}"/>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623206" y="2870039"/>
            <a:ext cx="660501"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a:extLst>
              <a:ext uri="{FF2B5EF4-FFF2-40B4-BE49-F238E27FC236}">
                <a16:creationId xmlns:a16="http://schemas.microsoft.com/office/drawing/2014/main" id="{D1A55075-1437-4E4B-9692-C329C2C6262D}"/>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297423" y="2881282"/>
            <a:ext cx="660501"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DA9569D7-8326-E042-89CD-C7F39EA54E1C}"/>
              </a:ext>
            </a:extLst>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4954637" y="2881282"/>
            <a:ext cx="660501"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a:extLst>
              <a:ext uri="{FF2B5EF4-FFF2-40B4-BE49-F238E27FC236}">
                <a16:creationId xmlns:a16="http://schemas.microsoft.com/office/drawing/2014/main" id="{45F19573-BB98-1447-A3A7-5B996AF70A20}"/>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488595" y="2926252"/>
            <a:ext cx="660501"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64D9B213-46E7-8244-BBF4-71223D3336ED}"/>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8415709" y="2953847"/>
            <a:ext cx="660501"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a:extLst>
              <a:ext uri="{FF2B5EF4-FFF2-40B4-BE49-F238E27FC236}">
                <a16:creationId xmlns:a16="http://schemas.microsoft.com/office/drawing/2014/main" id="{6E337AF3-980A-4D4C-8FD2-194648F33644}"/>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072923" y="2870039"/>
            <a:ext cx="660501"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a:extLst>
              <a:ext uri="{FF2B5EF4-FFF2-40B4-BE49-F238E27FC236}">
                <a16:creationId xmlns:a16="http://schemas.microsoft.com/office/drawing/2014/main" id="{D656F49A-E0A2-7D45-A1BC-A39479C119EB}"/>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445158" y="4109666"/>
            <a:ext cx="660501"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F5ECD742-F37D-F340-9A1E-A2C1AE1FA21D}"/>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191408" y="4109666"/>
            <a:ext cx="660501"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a:extLst>
              <a:ext uri="{FF2B5EF4-FFF2-40B4-BE49-F238E27FC236}">
                <a16:creationId xmlns:a16="http://schemas.microsoft.com/office/drawing/2014/main" id="{E754A4C8-6507-8245-A008-EF01D8032212}"/>
              </a:ext>
            </a:extLst>
          </p:cNvPr>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4937658" y="4109666"/>
            <a:ext cx="660501"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a:extLst>
              <a:ext uri="{FF2B5EF4-FFF2-40B4-BE49-F238E27FC236}">
                <a16:creationId xmlns:a16="http://schemas.microsoft.com/office/drawing/2014/main" id="{44590B00-4A78-DC41-94CB-4B26112AE9F0}"/>
              </a:ext>
            </a:extLst>
          </p:cNvPr>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6488595" y="4134205"/>
            <a:ext cx="660501" cy="723406"/>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a:extLst>
              <a:ext uri="{FF2B5EF4-FFF2-40B4-BE49-F238E27FC236}">
                <a16:creationId xmlns:a16="http://schemas.microsoft.com/office/drawing/2014/main" id="{9534466A-9948-6E42-94A2-9C956A1D0506}"/>
              </a:ext>
            </a:extLst>
          </p:cNvPr>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8430158" y="4045571"/>
            <a:ext cx="660501" cy="660501"/>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a:extLst>
              <a:ext uri="{FF2B5EF4-FFF2-40B4-BE49-F238E27FC236}">
                <a16:creationId xmlns:a16="http://schemas.microsoft.com/office/drawing/2014/main" id="{4D87D7EB-D7D7-304B-B7E4-7C1F26449B89}"/>
              </a:ext>
            </a:extLst>
          </p:cNvPr>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10041471" y="4045571"/>
            <a:ext cx="660501" cy="660501"/>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a:extLst>
              <a:ext uri="{FF2B5EF4-FFF2-40B4-BE49-F238E27FC236}">
                <a16:creationId xmlns:a16="http://schemas.microsoft.com/office/drawing/2014/main" id="{1F7B63D9-49AB-5946-A8CC-9E8A1BCD4875}"/>
              </a:ext>
            </a:extLst>
          </p:cNvPr>
          <p:cNvPicPr>
            <a:picLocks noChangeAspect="1" noChangeArrowheads="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1910345" y="5390409"/>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a:extLst>
              <a:ext uri="{FF2B5EF4-FFF2-40B4-BE49-F238E27FC236}">
                <a16:creationId xmlns:a16="http://schemas.microsoft.com/office/drawing/2014/main" id="{4E79D272-CAC2-4741-AF89-3C645A1A8E9A}"/>
              </a:ext>
            </a:extLst>
          </p:cNvPr>
          <p:cNvPicPr>
            <a:picLocks noChangeAspect="1" noChangeArrowheads="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3521658" y="5390409"/>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a:extLst>
              <a:ext uri="{FF2B5EF4-FFF2-40B4-BE49-F238E27FC236}">
                <a16:creationId xmlns:a16="http://schemas.microsoft.com/office/drawing/2014/main" id="{41C5A355-6D40-6648-890C-8F08D8DCE2C2}"/>
              </a:ext>
            </a:extLst>
          </p:cNvPr>
          <p:cNvPicPr>
            <a:picLocks noChangeAspect="1" noChangeArrowheads="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5132970" y="5390409"/>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3">
            <a:extLst>
              <a:ext uri="{FF2B5EF4-FFF2-40B4-BE49-F238E27FC236}">
                <a16:creationId xmlns:a16="http://schemas.microsoft.com/office/drawing/2014/main" id="{16E73AC2-6FF5-1241-84A4-92839FCB6202}"/>
              </a:ext>
            </a:extLst>
          </p:cNvPr>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6744283" y="5390409"/>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a:extLst>
              <a:ext uri="{FF2B5EF4-FFF2-40B4-BE49-F238E27FC236}">
                <a16:creationId xmlns:a16="http://schemas.microsoft.com/office/drawing/2014/main" id="{E3F17C3C-661B-4549-A72E-BB4FF32D0B62}"/>
              </a:ext>
            </a:extLst>
          </p:cNvPr>
          <p:cNvPicPr>
            <a:picLocks noChangeAspect="1" noChangeArrowheads="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8355595" y="5390409"/>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5">
            <a:extLst>
              <a:ext uri="{FF2B5EF4-FFF2-40B4-BE49-F238E27FC236}">
                <a16:creationId xmlns:a16="http://schemas.microsoft.com/office/drawing/2014/main" id="{A5E05E87-7E27-9540-AECE-AE71B3AFF849}"/>
              </a:ext>
            </a:extLst>
          </p:cNvPr>
          <p:cNvPicPr>
            <a:picLocks noChangeAspect="1" noChangeArrowheads="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10028546" y="5390409"/>
            <a:ext cx="723405" cy="72340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613C30A-F7F2-5640-AB2B-4B5B1A56EC5B}"/>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851897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CI Icons 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21BCD45-BFF9-CB4C-A708-FF004B9D6E33}"/>
              </a:ext>
            </a:extLst>
          </p:cNvPr>
          <p:cNvSpPr/>
          <p:nvPr userDrawn="1"/>
        </p:nvSpPr>
        <p:spPr>
          <a:xfrm>
            <a:off x="0" y="536236"/>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68D3772-68E6-3E43-AA9D-ED8F12C434B0}"/>
              </a:ext>
            </a:extLst>
          </p:cNvPr>
          <p:cNvSpPr txBox="1"/>
          <p:nvPr userDrawn="1"/>
        </p:nvSpPr>
        <p:spPr>
          <a:xfrm>
            <a:off x="344774" y="689548"/>
            <a:ext cx="10058400" cy="646331"/>
          </a:xfrm>
          <a:prstGeom prst="rect">
            <a:avLst/>
          </a:prstGeom>
          <a:noFill/>
        </p:spPr>
        <p:txBody>
          <a:bodyPr wrap="square" rtlCol="0">
            <a:spAutoFit/>
          </a:bodyPr>
          <a:lstStyle/>
          <a:p>
            <a:r>
              <a:rPr lang="en-US" sz="3600" b="1">
                <a:solidFill>
                  <a:schemeClr val="bg1"/>
                </a:solidFill>
              </a:rPr>
              <a:t>DCI Icons</a:t>
            </a:r>
          </a:p>
        </p:txBody>
      </p:sp>
      <p:pic>
        <p:nvPicPr>
          <p:cNvPr id="5122" name="Picture 2">
            <a:extLst>
              <a:ext uri="{FF2B5EF4-FFF2-40B4-BE49-F238E27FC236}">
                <a16:creationId xmlns:a16="http://schemas.microsoft.com/office/drawing/2014/main" id="{DA0BA573-98B0-8D42-9F12-50BC9452092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23206" y="2097689"/>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a:extLst>
              <a:ext uri="{FF2B5EF4-FFF2-40B4-BE49-F238E27FC236}">
                <a16:creationId xmlns:a16="http://schemas.microsoft.com/office/drawing/2014/main" id="{64E84EA6-06EE-F144-9F6C-61DEFBF7B63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34519" y="2097689"/>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20BE6573-0E13-9A41-99D0-BC8747302514}"/>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845831" y="2097689"/>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a:extLst>
              <a:ext uri="{FF2B5EF4-FFF2-40B4-BE49-F238E27FC236}">
                <a16:creationId xmlns:a16="http://schemas.microsoft.com/office/drawing/2014/main" id="{9B6C3272-7E89-AE44-A6EB-91003C9CD85B}"/>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57144" y="2097689"/>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3204DDBD-9545-AE49-BA77-2F17DD7B7DF2}"/>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068456" y="2097689"/>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a:extLst>
              <a:ext uri="{FF2B5EF4-FFF2-40B4-BE49-F238E27FC236}">
                <a16:creationId xmlns:a16="http://schemas.microsoft.com/office/drawing/2014/main" id="{3B6BE1CC-EEDF-C349-956B-F02C1FBBC88F}"/>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679769" y="2097689"/>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a:extLst>
              <a:ext uri="{FF2B5EF4-FFF2-40B4-BE49-F238E27FC236}">
                <a16:creationId xmlns:a16="http://schemas.microsoft.com/office/drawing/2014/main" id="{B93C18AD-7A56-F44F-AAC3-C04C9E89990B}"/>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623206" y="3313500"/>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5A1C9C42-76A6-7C4B-BEF4-4640D407E1E7}"/>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234519" y="3313500"/>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a:extLst>
              <a:ext uri="{FF2B5EF4-FFF2-40B4-BE49-F238E27FC236}">
                <a16:creationId xmlns:a16="http://schemas.microsoft.com/office/drawing/2014/main" id="{6AB4312C-A408-DC45-9C34-12801444BE4A}"/>
              </a:ext>
            </a:extLst>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4845831" y="3313500"/>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112E8451-9FDF-CC49-88F8-3628506688D9}"/>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457144" y="3313500"/>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a:extLst>
              <a:ext uri="{FF2B5EF4-FFF2-40B4-BE49-F238E27FC236}">
                <a16:creationId xmlns:a16="http://schemas.microsoft.com/office/drawing/2014/main" id="{859F0354-DC92-4347-8319-05DD75A0B9BF}"/>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8068456" y="3313500"/>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12D4B0D3-3093-1C4C-9DA2-2280F51AB3FF}"/>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9679769" y="3313500"/>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a:extLst>
              <a:ext uri="{FF2B5EF4-FFF2-40B4-BE49-F238E27FC236}">
                <a16:creationId xmlns:a16="http://schemas.microsoft.com/office/drawing/2014/main" id="{19D90933-3486-A946-A5C1-DD685CB13B1E}"/>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623206" y="4529311"/>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a:extLst>
              <a:ext uri="{FF2B5EF4-FFF2-40B4-BE49-F238E27FC236}">
                <a16:creationId xmlns:a16="http://schemas.microsoft.com/office/drawing/2014/main" id="{3B26BDB7-0BB9-2A4D-BB5B-F97F8E5394F0}"/>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234519" y="4529311"/>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a:extLst>
              <a:ext uri="{FF2B5EF4-FFF2-40B4-BE49-F238E27FC236}">
                <a16:creationId xmlns:a16="http://schemas.microsoft.com/office/drawing/2014/main" id="{B46DFBE2-9D6B-FE40-B39C-727137A2506E}"/>
              </a:ext>
            </a:extLst>
          </p:cNvPr>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4845831" y="4529311"/>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a:extLst>
              <a:ext uri="{FF2B5EF4-FFF2-40B4-BE49-F238E27FC236}">
                <a16:creationId xmlns:a16="http://schemas.microsoft.com/office/drawing/2014/main" id="{BC40381F-A373-6D40-9AC9-89A6F13E7743}"/>
              </a:ext>
            </a:extLst>
          </p:cNvPr>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6457144" y="4529311"/>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a:extLst>
              <a:ext uri="{FF2B5EF4-FFF2-40B4-BE49-F238E27FC236}">
                <a16:creationId xmlns:a16="http://schemas.microsoft.com/office/drawing/2014/main" id="{FA205D1A-E0FE-C743-8559-8C01C4DC80E7}"/>
              </a:ext>
            </a:extLst>
          </p:cNvPr>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8068456" y="4529311"/>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41" name="Picture 21">
            <a:extLst>
              <a:ext uri="{FF2B5EF4-FFF2-40B4-BE49-F238E27FC236}">
                <a16:creationId xmlns:a16="http://schemas.microsoft.com/office/drawing/2014/main" id="{FD927F5E-82D7-854B-8D46-29705B22BBB9}"/>
              </a:ext>
            </a:extLst>
          </p:cNvPr>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9679769" y="4529311"/>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3">
            <a:extLst>
              <a:ext uri="{FF2B5EF4-FFF2-40B4-BE49-F238E27FC236}">
                <a16:creationId xmlns:a16="http://schemas.microsoft.com/office/drawing/2014/main" id="{8A693C09-6BDE-6C4A-B7ED-392B245C5281}"/>
              </a:ext>
            </a:extLst>
          </p:cNvPr>
          <p:cNvPicPr>
            <a:picLocks noChangeAspect="1" noChangeArrowheads="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1623206" y="5745122"/>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a:extLst>
              <a:ext uri="{FF2B5EF4-FFF2-40B4-BE49-F238E27FC236}">
                <a16:creationId xmlns:a16="http://schemas.microsoft.com/office/drawing/2014/main" id="{DA0016CE-EA2C-EB4B-B92A-10355D30A11D}"/>
              </a:ext>
            </a:extLst>
          </p:cNvPr>
          <p:cNvPicPr>
            <a:picLocks noChangeAspect="1" noChangeArrowheads="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3234519" y="5745122"/>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45" name="Picture 25">
            <a:extLst>
              <a:ext uri="{FF2B5EF4-FFF2-40B4-BE49-F238E27FC236}">
                <a16:creationId xmlns:a16="http://schemas.microsoft.com/office/drawing/2014/main" id="{5FD3A527-083F-434B-BBD8-DDE31FAA66C7}"/>
              </a:ext>
            </a:extLst>
          </p:cNvPr>
          <p:cNvPicPr>
            <a:picLocks noChangeAspect="1" noChangeArrowheads="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4845831" y="5745122"/>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a:extLst>
              <a:ext uri="{FF2B5EF4-FFF2-40B4-BE49-F238E27FC236}">
                <a16:creationId xmlns:a16="http://schemas.microsoft.com/office/drawing/2014/main" id="{4A6EC1B3-915A-7A45-AA68-1F5708CB7E80}"/>
              </a:ext>
            </a:extLst>
          </p:cNvPr>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6457144" y="5745122"/>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47" name="Picture 27">
            <a:extLst>
              <a:ext uri="{FF2B5EF4-FFF2-40B4-BE49-F238E27FC236}">
                <a16:creationId xmlns:a16="http://schemas.microsoft.com/office/drawing/2014/main" id="{7CCAE317-4CBE-BF4B-91DE-FE6E8F8FB139}"/>
              </a:ext>
            </a:extLst>
          </p:cNvPr>
          <p:cNvPicPr>
            <a:picLocks noChangeAspect="1" noChangeArrowheads="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8068456" y="5745122"/>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a:extLst>
              <a:ext uri="{FF2B5EF4-FFF2-40B4-BE49-F238E27FC236}">
                <a16:creationId xmlns:a16="http://schemas.microsoft.com/office/drawing/2014/main" id="{9CD50DE9-EC18-EE44-828C-52C5BEED95D3}"/>
              </a:ext>
            </a:extLst>
          </p:cNvPr>
          <p:cNvPicPr>
            <a:picLocks noChangeAspect="1" noChangeArrowheads="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9679769" y="5745122"/>
            <a:ext cx="723405" cy="72340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71F10E9-59B8-EB4D-B00E-E8F791070DB3}"/>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4215173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CI Icons 3">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B24533B-8E2B-754F-B8C3-717A6A80F999}"/>
              </a:ext>
            </a:extLst>
          </p:cNvPr>
          <p:cNvSpPr/>
          <p:nvPr userDrawn="1"/>
        </p:nvSpPr>
        <p:spPr>
          <a:xfrm>
            <a:off x="0" y="536236"/>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68D3772-68E6-3E43-AA9D-ED8F12C434B0}"/>
              </a:ext>
            </a:extLst>
          </p:cNvPr>
          <p:cNvSpPr txBox="1"/>
          <p:nvPr userDrawn="1"/>
        </p:nvSpPr>
        <p:spPr>
          <a:xfrm>
            <a:off x="344774" y="689548"/>
            <a:ext cx="10058400" cy="646331"/>
          </a:xfrm>
          <a:prstGeom prst="rect">
            <a:avLst/>
          </a:prstGeom>
          <a:noFill/>
        </p:spPr>
        <p:txBody>
          <a:bodyPr wrap="square" rtlCol="0">
            <a:spAutoFit/>
          </a:bodyPr>
          <a:lstStyle/>
          <a:p>
            <a:r>
              <a:rPr lang="en-US" sz="3600" b="1">
                <a:solidFill>
                  <a:schemeClr val="bg1"/>
                </a:solidFill>
              </a:rPr>
              <a:t>DCI Icons</a:t>
            </a:r>
          </a:p>
        </p:txBody>
      </p:sp>
      <p:pic>
        <p:nvPicPr>
          <p:cNvPr id="7170" name="Picture 2">
            <a:extLst>
              <a:ext uri="{FF2B5EF4-FFF2-40B4-BE49-F238E27FC236}">
                <a16:creationId xmlns:a16="http://schemas.microsoft.com/office/drawing/2014/main" id="{0D15458F-5742-1142-AB71-D5EFE0EF12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01441" y="2001056"/>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2BC2223D-B24E-F14E-A69B-58E19FB2649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12754" y="2001056"/>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1852D34F-7E80-A444-BE2A-E623953238D4}"/>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924066" y="2001056"/>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a:extLst>
              <a:ext uri="{FF2B5EF4-FFF2-40B4-BE49-F238E27FC236}">
                <a16:creationId xmlns:a16="http://schemas.microsoft.com/office/drawing/2014/main" id="{E06B1611-16FF-6347-8A75-A84872A11C5F}"/>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535379" y="2001056"/>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497D5DC4-D303-E24E-AFA5-14BADD4381C9}"/>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146691" y="2001056"/>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a:extLst>
              <a:ext uri="{FF2B5EF4-FFF2-40B4-BE49-F238E27FC236}">
                <a16:creationId xmlns:a16="http://schemas.microsoft.com/office/drawing/2014/main" id="{3B608A6F-6217-974E-AC85-8B9CD08A6CA7}"/>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8758004" y="2001056"/>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5061E3F7-0D79-B840-A3A0-0868199AF48E}"/>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369316" y="2001056"/>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C466D568-8424-E14D-817B-680A7A15136F}"/>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01441" y="3124980"/>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a:extLst>
              <a:ext uri="{FF2B5EF4-FFF2-40B4-BE49-F238E27FC236}">
                <a16:creationId xmlns:a16="http://schemas.microsoft.com/office/drawing/2014/main" id="{B4FF5860-0A46-1F44-B355-5DCACA7178E7}"/>
              </a:ext>
            </a:extLst>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2312754" y="3124980"/>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a:extLst>
              <a:ext uri="{FF2B5EF4-FFF2-40B4-BE49-F238E27FC236}">
                <a16:creationId xmlns:a16="http://schemas.microsoft.com/office/drawing/2014/main" id="{E3C8CED0-90E6-9641-A370-A40B5F5AEE9B}"/>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3924066" y="3124980"/>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a:extLst>
              <a:ext uri="{FF2B5EF4-FFF2-40B4-BE49-F238E27FC236}">
                <a16:creationId xmlns:a16="http://schemas.microsoft.com/office/drawing/2014/main" id="{48A14517-7FBB-E44B-B6D4-825A9CE29F54}"/>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5535379" y="3124980"/>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a:extLst>
              <a:ext uri="{FF2B5EF4-FFF2-40B4-BE49-F238E27FC236}">
                <a16:creationId xmlns:a16="http://schemas.microsoft.com/office/drawing/2014/main" id="{FA312A3D-958C-9449-9F9A-552F3C07171F}"/>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146691" y="3124980"/>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a:extLst>
              <a:ext uri="{FF2B5EF4-FFF2-40B4-BE49-F238E27FC236}">
                <a16:creationId xmlns:a16="http://schemas.microsoft.com/office/drawing/2014/main" id="{D293EE69-86D5-BB4E-A2C2-4C588A0ECDF2}"/>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758004" y="3124980"/>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a:extLst>
              <a:ext uri="{FF2B5EF4-FFF2-40B4-BE49-F238E27FC236}">
                <a16:creationId xmlns:a16="http://schemas.microsoft.com/office/drawing/2014/main" id="{3AAB96A6-E1AF-0B4D-9FE9-1CC8AC35CBB0}"/>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0369316" y="3124980"/>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a:extLst>
              <a:ext uri="{FF2B5EF4-FFF2-40B4-BE49-F238E27FC236}">
                <a16:creationId xmlns:a16="http://schemas.microsoft.com/office/drawing/2014/main" id="{312E5492-501F-224F-84E7-84CD108E7F83}"/>
              </a:ext>
            </a:extLst>
          </p:cNvPr>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49900" y="4275736"/>
            <a:ext cx="723406" cy="723407"/>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a:extLst>
              <a:ext uri="{FF2B5EF4-FFF2-40B4-BE49-F238E27FC236}">
                <a16:creationId xmlns:a16="http://schemas.microsoft.com/office/drawing/2014/main" id="{5707E138-B5AE-1A44-BFF5-940C8A233DC3}"/>
              </a:ext>
            </a:extLst>
          </p:cNvPr>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2361213" y="4275736"/>
            <a:ext cx="723406" cy="723407"/>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a:extLst>
              <a:ext uri="{FF2B5EF4-FFF2-40B4-BE49-F238E27FC236}">
                <a16:creationId xmlns:a16="http://schemas.microsoft.com/office/drawing/2014/main" id="{8CB6D5A8-A83C-6148-8A0C-85B2ED8CD8F8}"/>
              </a:ext>
            </a:extLst>
          </p:cNvPr>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972525" y="4275736"/>
            <a:ext cx="723406" cy="723407"/>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1">
            <a:extLst>
              <a:ext uri="{FF2B5EF4-FFF2-40B4-BE49-F238E27FC236}">
                <a16:creationId xmlns:a16="http://schemas.microsoft.com/office/drawing/2014/main" id="{9B71A411-F071-6244-89D5-E8B123AAD3AC}"/>
              </a:ext>
            </a:extLst>
          </p:cNvPr>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5583838" y="4275736"/>
            <a:ext cx="723406" cy="72340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a:extLst>
              <a:ext uri="{FF2B5EF4-FFF2-40B4-BE49-F238E27FC236}">
                <a16:creationId xmlns:a16="http://schemas.microsoft.com/office/drawing/2014/main" id="{09F67508-D99B-0046-A53A-B1ED57145401}"/>
              </a:ext>
            </a:extLst>
          </p:cNvPr>
          <p:cNvPicPr>
            <a:picLocks noChangeAspect="1" noChangeArrowheads="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7195150" y="4275736"/>
            <a:ext cx="723406" cy="723407"/>
          </a:xfrm>
          <a:prstGeom prst="rect">
            <a:avLst/>
          </a:prstGeom>
          <a:noFill/>
          <a:extLst>
            <a:ext uri="{909E8E84-426E-40DD-AFC4-6F175D3DCCD1}">
              <a14:hiddenFill xmlns:a14="http://schemas.microsoft.com/office/drawing/2010/main">
                <a:solidFill>
                  <a:srgbClr val="FFFFFF"/>
                </a:solidFill>
              </a14:hiddenFill>
            </a:ext>
          </a:extLst>
        </p:spPr>
      </p:pic>
      <p:pic>
        <p:nvPicPr>
          <p:cNvPr id="7191" name="Picture 23">
            <a:extLst>
              <a:ext uri="{FF2B5EF4-FFF2-40B4-BE49-F238E27FC236}">
                <a16:creationId xmlns:a16="http://schemas.microsoft.com/office/drawing/2014/main" id="{AF6D5944-124D-7546-9FCE-0D1A5D0B7E3A}"/>
              </a:ext>
            </a:extLst>
          </p:cNvPr>
          <p:cNvPicPr>
            <a:picLocks noChangeAspect="1" noChangeArrowheads="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8806463" y="4275736"/>
            <a:ext cx="723406" cy="723407"/>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a:extLst>
              <a:ext uri="{FF2B5EF4-FFF2-40B4-BE49-F238E27FC236}">
                <a16:creationId xmlns:a16="http://schemas.microsoft.com/office/drawing/2014/main" id="{D5C74919-EC00-7041-A87E-1A11992D4B0D}"/>
              </a:ext>
            </a:extLst>
          </p:cNvPr>
          <p:cNvPicPr>
            <a:picLocks noChangeAspect="1" noChangeArrowheads="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10417775" y="4275736"/>
            <a:ext cx="723406" cy="72340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a:extLst>
              <a:ext uri="{FF2B5EF4-FFF2-40B4-BE49-F238E27FC236}">
                <a16:creationId xmlns:a16="http://schemas.microsoft.com/office/drawing/2014/main" id="{965A4A95-C616-D147-A53A-82E993CA2BBC}"/>
              </a:ext>
            </a:extLst>
          </p:cNvPr>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749901" y="5445046"/>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95" name="Picture 27">
            <a:extLst>
              <a:ext uri="{FF2B5EF4-FFF2-40B4-BE49-F238E27FC236}">
                <a16:creationId xmlns:a16="http://schemas.microsoft.com/office/drawing/2014/main" id="{DFBA4F33-CF41-A448-91DD-D3A22B42EF4C}"/>
              </a:ext>
            </a:extLst>
          </p:cNvPr>
          <p:cNvPicPr>
            <a:picLocks noChangeAspect="1" noChangeArrowheads="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2361214" y="5445046"/>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a:extLst>
              <a:ext uri="{FF2B5EF4-FFF2-40B4-BE49-F238E27FC236}">
                <a16:creationId xmlns:a16="http://schemas.microsoft.com/office/drawing/2014/main" id="{FEB412C7-D482-8C4B-A44B-B9CC940F2D97}"/>
              </a:ext>
            </a:extLst>
          </p:cNvPr>
          <p:cNvPicPr>
            <a:picLocks noChangeAspect="1" noChangeArrowheads="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3972526" y="5445046"/>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97" name="Picture 29">
            <a:extLst>
              <a:ext uri="{FF2B5EF4-FFF2-40B4-BE49-F238E27FC236}">
                <a16:creationId xmlns:a16="http://schemas.microsoft.com/office/drawing/2014/main" id="{8486D0A7-0733-DF42-8CB7-F3E3E6103C61}"/>
              </a:ext>
            </a:extLst>
          </p:cNvPr>
          <p:cNvPicPr>
            <a:picLocks noChangeAspect="1" noChangeArrowheads="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5583839" y="5445046"/>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a:extLst>
              <a:ext uri="{FF2B5EF4-FFF2-40B4-BE49-F238E27FC236}">
                <a16:creationId xmlns:a16="http://schemas.microsoft.com/office/drawing/2014/main" id="{344D010C-5BDB-6D4C-A288-66C00324D8E1}"/>
              </a:ext>
            </a:extLst>
          </p:cNvPr>
          <p:cNvPicPr>
            <a:picLocks noChangeAspect="1" noChangeArrowheads="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7195151" y="5445046"/>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199" name="Picture 31">
            <a:extLst>
              <a:ext uri="{FF2B5EF4-FFF2-40B4-BE49-F238E27FC236}">
                <a16:creationId xmlns:a16="http://schemas.microsoft.com/office/drawing/2014/main" id="{EEB9F71D-DEA3-5945-BAF7-8F6EAFE2D3D4}"/>
              </a:ext>
            </a:extLst>
          </p:cNvPr>
          <p:cNvPicPr>
            <a:picLocks noChangeAspect="1" noChangeArrowheads="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8806464" y="5445046"/>
            <a:ext cx="723405" cy="723406"/>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a:extLst>
              <a:ext uri="{FF2B5EF4-FFF2-40B4-BE49-F238E27FC236}">
                <a16:creationId xmlns:a16="http://schemas.microsoft.com/office/drawing/2014/main" id="{DEF6D96D-F03E-8A43-9A27-5DA412DC0BFE}"/>
              </a:ext>
            </a:extLst>
          </p:cNvPr>
          <p:cNvPicPr>
            <a:picLocks noChangeAspect="1" noChangeArrowheads="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10417776" y="5445046"/>
            <a:ext cx="723405" cy="72340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C01BE344-9910-5844-871C-1D5DA9798FC3}"/>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2029090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Webinar Closing">
    <p:spTree>
      <p:nvGrpSpPr>
        <p:cNvPr id="1" name=""/>
        <p:cNvGrpSpPr/>
        <p:nvPr/>
      </p:nvGrpSpPr>
      <p:grpSpPr>
        <a:xfrm>
          <a:off x="0" y="0"/>
          <a:ext cx="0" cy="0"/>
          <a:chOff x="0" y="0"/>
          <a:chExt cx="0" cy="0"/>
        </a:xfrm>
      </p:grpSpPr>
      <p:pic>
        <p:nvPicPr>
          <p:cNvPr id="3" name="Picture 2" descr="A picture containing outdoor, building, old, white&#10;&#10;Description automatically generated">
            <a:extLst>
              <a:ext uri="{FF2B5EF4-FFF2-40B4-BE49-F238E27FC236}">
                <a16:creationId xmlns:a16="http://schemas.microsoft.com/office/drawing/2014/main" id="{90FBCA81-438E-774F-88AF-F59FFC29AF95}"/>
              </a:ext>
            </a:extLst>
          </p:cNvPr>
          <p:cNvPicPr>
            <a:picLocks noChangeAspect="1"/>
          </p:cNvPicPr>
          <p:nvPr userDrawn="1"/>
        </p:nvPicPr>
        <p:blipFill>
          <a:blip r:embed="rId2"/>
          <a:stretch>
            <a:fillRect/>
          </a:stretch>
        </p:blipFill>
        <p:spPr>
          <a:xfrm>
            <a:off x="4738" y="-17393"/>
            <a:ext cx="12192000" cy="6858000"/>
          </a:xfrm>
          <a:prstGeom prst="rect">
            <a:avLst/>
          </a:prstGeom>
        </p:spPr>
      </p:pic>
      <p:sp>
        <p:nvSpPr>
          <p:cNvPr id="10" name="Rectangle 9">
            <a:extLst>
              <a:ext uri="{FF2B5EF4-FFF2-40B4-BE49-F238E27FC236}">
                <a16:creationId xmlns:a16="http://schemas.microsoft.com/office/drawing/2014/main" id="{257B64C7-BAD5-6D41-A627-73C756FB2877}"/>
              </a:ext>
            </a:extLst>
          </p:cNvPr>
          <p:cNvSpPr/>
          <p:nvPr userDrawn="1"/>
        </p:nvSpPr>
        <p:spPr>
          <a:xfrm>
            <a:off x="-4738" y="0"/>
            <a:ext cx="12192000" cy="6858000"/>
          </a:xfrm>
          <a:prstGeom prst="rect">
            <a:avLst/>
          </a:prstGeom>
          <a:solidFill>
            <a:schemeClr val="tx1">
              <a:alpha val="7248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4B59A44-A619-814B-A3A1-40CC3CD29B44}"/>
              </a:ext>
            </a:extLst>
          </p:cNvPr>
          <p:cNvSpPr>
            <a:spLocks noGrp="1"/>
          </p:cNvSpPr>
          <p:nvPr>
            <p:ph type="sldNum" sz="quarter" idx="12"/>
          </p:nvPr>
        </p:nvSpPr>
        <p:spPr/>
        <p:txBody>
          <a:bodyPr/>
          <a:lstStyle/>
          <a:p>
            <a:fld id="{BA09684D-CE1D-894F-B5A8-06F92965EDF3}" type="slidenum">
              <a:rPr lang="en-US" smtClean="0"/>
              <a:t>‹#›</a:t>
            </a:fld>
            <a:endParaRPr lang="en-US"/>
          </a:p>
        </p:txBody>
      </p:sp>
      <p:pic>
        <p:nvPicPr>
          <p:cNvPr id="18" name="Picture 17" descr="Logo, company name&#10;&#10;Description automatically generated">
            <a:extLst>
              <a:ext uri="{FF2B5EF4-FFF2-40B4-BE49-F238E27FC236}">
                <a16:creationId xmlns:a16="http://schemas.microsoft.com/office/drawing/2014/main" id="{335982D4-F5EB-6E48-B357-90BEBB7863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0" y="2883210"/>
            <a:ext cx="2162693" cy="1091580"/>
          </a:xfrm>
          <a:prstGeom prst="rect">
            <a:avLst/>
          </a:prstGeom>
        </p:spPr>
      </p:pic>
      <p:cxnSp>
        <p:nvCxnSpPr>
          <p:cNvPr id="19" name="Straight Connector 18">
            <a:extLst>
              <a:ext uri="{FF2B5EF4-FFF2-40B4-BE49-F238E27FC236}">
                <a16:creationId xmlns:a16="http://schemas.microsoft.com/office/drawing/2014/main" id="{8713F9CB-2C11-FB4E-8099-9025FE7E8A87}"/>
              </a:ext>
            </a:extLst>
          </p:cNvPr>
          <p:cNvCxnSpPr/>
          <p:nvPr userDrawn="1"/>
        </p:nvCxnSpPr>
        <p:spPr>
          <a:xfrm>
            <a:off x="3372786" y="2016175"/>
            <a:ext cx="0" cy="299803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122AB9-76AE-A346-9B55-6C9776A11B2D}"/>
              </a:ext>
            </a:extLst>
          </p:cNvPr>
          <p:cNvSpPr txBox="1"/>
          <p:nvPr userDrawn="1"/>
        </p:nvSpPr>
        <p:spPr>
          <a:xfrm>
            <a:off x="3932420" y="2336393"/>
            <a:ext cx="6049780" cy="2185214"/>
          </a:xfrm>
          <a:prstGeom prst="rect">
            <a:avLst/>
          </a:prstGeom>
          <a:noFill/>
        </p:spPr>
        <p:txBody>
          <a:bodyPr wrap="square" rtlCol="0">
            <a:spAutoFit/>
          </a:bodyPr>
          <a:lstStyle/>
          <a:p>
            <a:r>
              <a:rPr lang="en-US" sz="3200" b="1">
                <a:solidFill>
                  <a:schemeClr val="bg1"/>
                </a:solidFill>
              </a:rPr>
              <a:t>Thank you for your attention!</a:t>
            </a:r>
          </a:p>
          <a:p>
            <a:endParaRPr lang="en-US" sz="3200">
              <a:solidFill>
                <a:schemeClr val="bg1"/>
              </a:solidFill>
            </a:endParaRPr>
          </a:p>
          <a:p>
            <a:r>
              <a:rPr lang="en-US" sz="2400">
                <a:solidFill>
                  <a:schemeClr val="bg1"/>
                </a:solidFill>
              </a:rPr>
              <a:t>Clients: Log into the DCI Client Resources Portal on our website to view archived presentations</a:t>
            </a:r>
          </a:p>
        </p:txBody>
      </p:sp>
      <p:sp>
        <p:nvSpPr>
          <p:cNvPr id="9" name="TextBox 8">
            <a:extLst>
              <a:ext uri="{FF2B5EF4-FFF2-40B4-BE49-F238E27FC236}">
                <a16:creationId xmlns:a16="http://schemas.microsoft.com/office/drawing/2014/main" id="{A417238D-9DE5-2C47-AC12-7CE49AE8492B}"/>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21467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Questions">
    <p:spTree>
      <p:nvGrpSpPr>
        <p:cNvPr id="1" name=""/>
        <p:cNvGrpSpPr/>
        <p:nvPr/>
      </p:nvGrpSpPr>
      <p:grpSpPr>
        <a:xfrm>
          <a:off x="0" y="0"/>
          <a:ext cx="0" cy="0"/>
          <a:chOff x="0" y="0"/>
          <a:chExt cx="0" cy="0"/>
        </a:xfrm>
      </p:grpSpPr>
      <p:pic>
        <p:nvPicPr>
          <p:cNvPr id="9" name="Picture 8" descr="A picture containing outdoor, building, old, white&#10;&#10;Description automatically generated">
            <a:extLst>
              <a:ext uri="{FF2B5EF4-FFF2-40B4-BE49-F238E27FC236}">
                <a16:creationId xmlns:a16="http://schemas.microsoft.com/office/drawing/2014/main" id="{D8A29411-11E7-E44F-932A-2FAC618E83E4}"/>
              </a:ext>
            </a:extLst>
          </p:cNvPr>
          <p:cNvPicPr>
            <a:picLocks noChangeAspect="1"/>
          </p:cNvPicPr>
          <p:nvPr userDrawn="1"/>
        </p:nvPicPr>
        <p:blipFill>
          <a:blip r:embed="rId2"/>
          <a:stretch>
            <a:fillRect/>
          </a:stretch>
        </p:blipFill>
        <p:spPr>
          <a:xfrm>
            <a:off x="4738" y="-17393"/>
            <a:ext cx="12192000" cy="6858000"/>
          </a:xfrm>
          <a:prstGeom prst="rect">
            <a:avLst/>
          </a:prstGeom>
        </p:spPr>
      </p:pic>
      <p:sp>
        <p:nvSpPr>
          <p:cNvPr id="10" name="Rectangle 9">
            <a:extLst>
              <a:ext uri="{FF2B5EF4-FFF2-40B4-BE49-F238E27FC236}">
                <a16:creationId xmlns:a16="http://schemas.microsoft.com/office/drawing/2014/main" id="{257B64C7-BAD5-6D41-A627-73C756FB2877}"/>
              </a:ext>
            </a:extLst>
          </p:cNvPr>
          <p:cNvSpPr/>
          <p:nvPr userDrawn="1"/>
        </p:nvSpPr>
        <p:spPr>
          <a:xfrm>
            <a:off x="0" y="0"/>
            <a:ext cx="12192000" cy="6858000"/>
          </a:xfrm>
          <a:prstGeom prst="rect">
            <a:avLst/>
          </a:prstGeom>
          <a:solidFill>
            <a:schemeClr val="tx1">
              <a:alpha val="7248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4B59A44-A619-814B-A3A1-40CC3CD29B44}"/>
              </a:ext>
            </a:extLst>
          </p:cNvPr>
          <p:cNvSpPr>
            <a:spLocks noGrp="1"/>
          </p:cNvSpPr>
          <p:nvPr>
            <p:ph type="sldNum" sz="quarter" idx="12"/>
          </p:nvPr>
        </p:nvSpPr>
        <p:spPr/>
        <p:txBody>
          <a:bodyPr/>
          <a:lstStyle/>
          <a:p>
            <a:fld id="{BA09684D-CE1D-894F-B5A8-06F92965EDF3}" type="slidenum">
              <a:rPr lang="en-US" smtClean="0"/>
              <a:t>‹#›</a:t>
            </a:fld>
            <a:endParaRPr lang="en-US"/>
          </a:p>
        </p:txBody>
      </p:sp>
      <p:pic>
        <p:nvPicPr>
          <p:cNvPr id="18" name="Picture 17" descr="Logo, company name&#10;&#10;Description automatically generated">
            <a:extLst>
              <a:ext uri="{FF2B5EF4-FFF2-40B4-BE49-F238E27FC236}">
                <a16:creationId xmlns:a16="http://schemas.microsoft.com/office/drawing/2014/main" id="{335982D4-F5EB-6E48-B357-90BEBB7863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0" y="2883210"/>
            <a:ext cx="2162693" cy="1091580"/>
          </a:xfrm>
          <a:prstGeom prst="rect">
            <a:avLst/>
          </a:prstGeom>
        </p:spPr>
      </p:pic>
      <p:cxnSp>
        <p:nvCxnSpPr>
          <p:cNvPr id="19" name="Straight Connector 18">
            <a:extLst>
              <a:ext uri="{FF2B5EF4-FFF2-40B4-BE49-F238E27FC236}">
                <a16:creationId xmlns:a16="http://schemas.microsoft.com/office/drawing/2014/main" id="{8713F9CB-2C11-FB4E-8099-9025FE7E8A87}"/>
              </a:ext>
            </a:extLst>
          </p:cNvPr>
          <p:cNvCxnSpPr/>
          <p:nvPr userDrawn="1"/>
        </p:nvCxnSpPr>
        <p:spPr>
          <a:xfrm>
            <a:off x="3372786" y="2016175"/>
            <a:ext cx="0" cy="299803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122AB9-76AE-A346-9B55-6C9776A11B2D}"/>
              </a:ext>
            </a:extLst>
          </p:cNvPr>
          <p:cNvSpPr txBox="1"/>
          <p:nvPr userDrawn="1"/>
        </p:nvSpPr>
        <p:spPr>
          <a:xfrm>
            <a:off x="3839092" y="3136612"/>
            <a:ext cx="6049780" cy="584775"/>
          </a:xfrm>
          <a:prstGeom prst="rect">
            <a:avLst/>
          </a:prstGeom>
          <a:noFill/>
        </p:spPr>
        <p:txBody>
          <a:bodyPr wrap="square" rtlCol="0">
            <a:spAutoFit/>
          </a:bodyPr>
          <a:lstStyle/>
          <a:p>
            <a:r>
              <a:rPr lang="en-US" sz="3200" b="1">
                <a:solidFill>
                  <a:schemeClr val="bg1"/>
                </a:solidFill>
              </a:rPr>
              <a:t>Questions?</a:t>
            </a:r>
          </a:p>
        </p:txBody>
      </p:sp>
      <p:sp>
        <p:nvSpPr>
          <p:cNvPr id="11" name="TextBox 10">
            <a:extLst>
              <a:ext uri="{FF2B5EF4-FFF2-40B4-BE49-F238E27FC236}">
                <a16:creationId xmlns:a16="http://schemas.microsoft.com/office/drawing/2014/main" id="{7C4F130A-F7E4-FF40-9220-8F462E77ABDB}"/>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1881914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Disclaimer">
    <p:spTree>
      <p:nvGrpSpPr>
        <p:cNvPr id="1" name=""/>
        <p:cNvGrpSpPr/>
        <p:nvPr/>
      </p:nvGrpSpPr>
      <p:grpSpPr>
        <a:xfrm>
          <a:off x="0" y="0"/>
          <a:ext cx="0" cy="0"/>
          <a:chOff x="0" y="0"/>
          <a:chExt cx="0" cy="0"/>
        </a:xfrm>
      </p:grpSpPr>
      <p:pic>
        <p:nvPicPr>
          <p:cNvPr id="5" name="Picture 4" descr="A picture containing water, day&#10;&#10;Description automatically generated">
            <a:extLst>
              <a:ext uri="{FF2B5EF4-FFF2-40B4-BE49-F238E27FC236}">
                <a16:creationId xmlns:a16="http://schemas.microsoft.com/office/drawing/2014/main" id="{56FB1C9D-19F2-8B4E-9598-A5E344C60E0B}"/>
              </a:ext>
            </a:extLst>
          </p:cNvPr>
          <p:cNvPicPr>
            <a:picLocks noChangeAspect="1"/>
          </p:cNvPicPr>
          <p:nvPr userDrawn="1"/>
        </p:nvPicPr>
        <p:blipFill>
          <a:blip r:embed="rId2"/>
          <a:stretch>
            <a:fillRect/>
          </a:stretch>
        </p:blipFill>
        <p:spPr>
          <a:xfrm>
            <a:off x="-1" y="0"/>
            <a:ext cx="12192000" cy="6849174"/>
          </a:xfrm>
          <a:prstGeom prst="rect">
            <a:avLst/>
          </a:prstGeom>
        </p:spPr>
      </p:pic>
      <p:cxnSp>
        <p:nvCxnSpPr>
          <p:cNvPr id="9" name="Straight Connector 8">
            <a:extLst>
              <a:ext uri="{FF2B5EF4-FFF2-40B4-BE49-F238E27FC236}">
                <a16:creationId xmlns:a16="http://schemas.microsoft.com/office/drawing/2014/main" id="{097E0DB7-A8F1-3F44-ACD8-A12D094B69C0}"/>
              </a:ext>
            </a:extLst>
          </p:cNvPr>
          <p:cNvCxnSpPr/>
          <p:nvPr userDrawn="1"/>
        </p:nvCxnSpPr>
        <p:spPr>
          <a:xfrm>
            <a:off x="3372786" y="2016175"/>
            <a:ext cx="0" cy="299803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A3CFD1-7900-DC4E-83B6-D58F789F1DD6}"/>
              </a:ext>
            </a:extLst>
          </p:cNvPr>
          <p:cNvSpPr txBox="1"/>
          <p:nvPr userDrawn="1"/>
        </p:nvSpPr>
        <p:spPr>
          <a:xfrm>
            <a:off x="4038600" y="3075057"/>
            <a:ext cx="6049780" cy="707886"/>
          </a:xfrm>
          <a:prstGeom prst="rect">
            <a:avLst/>
          </a:prstGeom>
          <a:noFill/>
        </p:spPr>
        <p:txBody>
          <a:bodyPr wrap="square" rtlCol="0">
            <a:spAutoFit/>
          </a:bodyPr>
          <a:lstStyle/>
          <a:p>
            <a:r>
              <a:rPr lang="en-US" sz="4000">
                <a:solidFill>
                  <a:schemeClr val="bg1"/>
                </a:solidFill>
              </a:rPr>
              <a:t>Insert Agenda Topic</a:t>
            </a:r>
          </a:p>
        </p:txBody>
      </p:sp>
      <p:sp>
        <p:nvSpPr>
          <p:cNvPr id="8" name="Slide Number Placeholder 7">
            <a:extLst>
              <a:ext uri="{FF2B5EF4-FFF2-40B4-BE49-F238E27FC236}">
                <a16:creationId xmlns:a16="http://schemas.microsoft.com/office/drawing/2014/main" id="{D894BE28-CFC3-8B42-9774-B082252F883F}"/>
              </a:ext>
            </a:extLst>
          </p:cNvPr>
          <p:cNvSpPr>
            <a:spLocks noGrp="1"/>
          </p:cNvSpPr>
          <p:nvPr>
            <p:ph type="sldNum" sz="quarter" idx="11"/>
          </p:nvPr>
        </p:nvSpPr>
        <p:spPr/>
        <p:txBody>
          <a:bodyPr/>
          <a:lstStyle/>
          <a:p>
            <a:fld id="{BA09684D-CE1D-894F-B5A8-06F92965EDF3}" type="slidenum">
              <a:rPr lang="en-US" smtClean="0"/>
              <a:t>‹#›</a:t>
            </a:fld>
            <a:endParaRPr lang="en-US"/>
          </a:p>
        </p:txBody>
      </p:sp>
      <p:sp>
        <p:nvSpPr>
          <p:cNvPr id="4" name="TextBox 3">
            <a:extLst>
              <a:ext uri="{FF2B5EF4-FFF2-40B4-BE49-F238E27FC236}">
                <a16:creationId xmlns:a16="http://schemas.microsoft.com/office/drawing/2014/main" id="{7EB8921B-9BF4-9848-8C63-F0ED95D4CC58}"/>
              </a:ext>
            </a:extLst>
          </p:cNvPr>
          <p:cNvSpPr txBox="1"/>
          <p:nvPr userDrawn="1"/>
        </p:nvSpPr>
        <p:spPr>
          <a:xfrm>
            <a:off x="2553680" y="1675111"/>
            <a:ext cx="7084639" cy="3293209"/>
          </a:xfrm>
          <a:prstGeom prst="rect">
            <a:avLst/>
          </a:prstGeom>
          <a:noFill/>
        </p:spPr>
        <p:txBody>
          <a:bodyPr wrap="square" rtlCol="0">
            <a:spAutoFit/>
          </a:bodyPr>
          <a:lstStyle/>
          <a:p>
            <a:pPr algn="ctr"/>
            <a:r>
              <a:rPr lang="en-US" sz="3200" b="1"/>
              <a:t>Disclaimer</a:t>
            </a:r>
          </a:p>
          <a:p>
            <a:pPr algn="ctr"/>
            <a:endParaRPr lang="en-US" sz="3200" b="1"/>
          </a:p>
          <a:p>
            <a:pPr algn="ctr"/>
            <a:r>
              <a:rPr lang="en-US" sz="2400" b="1"/>
              <a:t>The information in this PowerPoint is provided for general information purposes only and these materials are not intended to provide legal advice. These copyrighted materials may not be reproduced, copied, or used without prior permission from the authors.  </a:t>
            </a:r>
          </a:p>
        </p:txBody>
      </p:sp>
      <p:pic>
        <p:nvPicPr>
          <p:cNvPr id="10" name="Picture 9" descr="Logo, company name&#10;&#10;Description automatically generated">
            <a:extLst>
              <a:ext uri="{FF2B5EF4-FFF2-40B4-BE49-F238E27FC236}">
                <a16:creationId xmlns:a16="http://schemas.microsoft.com/office/drawing/2014/main" id="{556BDD7E-BA18-1C43-A18D-654AFFC960AE}"/>
              </a:ext>
            </a:extLst>
          </p:cNvPr>
          <p:cNvPicPr>
            <a:picLocks noChangeAspect="1"/>
          </p:cNvPicPr>
          <p:nvPr userDrawn="1"/>
        </p:nvPicPr>
        <p:blipFill>
          <a:blip r:embed="rId3"/>
          <a:stretch>
            <a:fillRect/>
          </a:stretch>
        </p:blipFill>
        <p:spPr>
          <a:xfrm>
            <a:off x="268226" y="6073954"/>
            <a:ext cx="1095596" cy="652071"/>
          </a:xfrm>
          <a:prstGeom prst="rect">
            <a:avLst/>
          </a:prstGeom>
        </p:spPr>
      </p:pic>
      <p:sp>
        <p:nvSpPr>
          <p:cNvPr id="11" name="TextBox 10">
            <a:extLst>
              <a:ext uri="{FF2B5EF4-FFF2-40B4-BE49-F238E27FC236}">
                <a16:creationId xmlns:a16="http://schemas.microsoft.com/office/drawing/2014/main" id="{6B2DB6B6-591A-2F46-BEB8-2531F01C83D0}"/>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408546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1)">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C19D28F-0DC4-6F43-8138-09F3856287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046483" cy="6858711"/>
          </a:xfrm>
          <a:prstGeom prst="rect">
            <a:avLst/>
          </a:prstGeom>
        </p:spPr>
      </p:pic>
      <p:sp>
        <p:nvSpPr>
          <p:cNvPr id="28" name="Rectangle 27">
            <a:extLst>
              <a:ext uri="{FF2B5EF4-FFF2-40B4-BE49-F238E27FC236}">
                <a16:creationId xmlns:a16="http://schemas.microsoft.com/office/drawing/2014/main" id="{49AABBB6-5D6F-6144-BD9D-2CFC80EB8B00}"/>
              </a:ext>
            </a:extLst>
          </p:cNvPr>
          <p:cNvSpPr/>
          <p:nvPr userDrawn="1"/>
        </p:nvSpPr>
        <p:spPr>
          <a:xfrm>
            <a:off x="6609068" y="1302968"/>
            <a:ext cx="3166680" cy="306279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EDC65D0-2BA2-A241-AB3A-52B99418CEB1}"/>
              </a:ext>
            </a:extLst>
          </p:cNvPr>
          <p:cNvSpPr>
            <a:spLocks noGrp="1"/>
          </p:cNvSpPr>
          <p:nvPr>
            <p:ph type="sldNum" sz="quarter" idx="12"/>
          </p:nvPr>
        </p:nvSpPr>
        <p:spPr/>
        <p:txBody>
          <a:bodyPr/>
          <a:lstStyle/>
          <a:p>
            <a:fld id="{BA09684D-CE1D-894F-B5A8-06F92965EDF3}" type="slidenum">
              <a:rPr lang="en-US" smtClean="0"/>
              <a:t>‹#›</a:t>
            </a:fld>
            <a:endParaRPr lang="en-US"/>
          </a:p>
        </p:txBody>
      </p:sp>
      <p:sp>
        <p:nvSpPr>
          <p:cNvPr id="14" name="Rectangle 13">
            <a:extLst>
              <a:ext uri="{FF2B5EF4-FFF2-40B4-BE49-F238E27FC236}">
                <a16:creationId xmlns:a16="http://schemas.microsoft.com/office/drawing/2014/main" id="{2417C0BA-C0B1-4A42-96FD-22F42B2DCE5F}"/>
              </a:ext>
            </a:extLst>
          </p:cNvPr>
          <p:cNvSpPr/>
          <p:nvPr userDrawn="1"/>
        </p:nvSpPr>
        <p:spPr>
          <a:xfrm>
            <a:off x="0" y="915307"/>
            <a:ext cx="3552669" cy="1088092"/>
          </a:xfrm>
          <a:prstGeom prst="rect">
            <a:avLst/>
          </a:prstGeom>
          <a:solidFill>
            <a:schemeClr val="tx1">
              <a:alpha val="9277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Presenter</a:t>
            </a:r>
          </a:p>
        </p:txBody>
      </p:sp>
      <p:sp>
        <p:nvSpPr>
          <p:cNvPr id="17" name="Picture Placeholder 15">
            <a:extLst>
              <a:ext uri="{FF2B5EF4-FFF2-40B4-BE49-F238E27FC236}">
                <a16:creationId xmlns:a16="http://schemas.microsoft.com/office/drawing/2014/main" id="{B9835D4B-80CC-3D45-B964-09D1D3BAF11E}"/>
              </a:ext>
            </a:extLst>
          </p:cNvPr>
          <p:cNvSpPr>
            <a:spLocks noGrp="1"/>
          </p:cNvSpPr>
          <p:nvPr>
            <p:ph type="pic" sz="quarter" idx="14"/>
          </p:nvPr>
        </p:nvSpPr>
        <p:spPr>
          <a:xfrm>
            <a:off x="6974719" y="1573863"/>
            <a:ext cx="2464941" cy="2528006"/>
          </a:xfrm>
        </p:spPr>
        <p:txBody>
          <a:bodyPr/>
          <a:lstStyle/>
          <a:p>
            <a:endParaRPr lang="en-US"/>
          </a:p>
        </p:txBody>
      </p:sp>
      <p:sp>
        <p:nvSpPr>
          <p:cNvPr id="21" name="Text Placeholder 19">
            <a:extLst>
              <a:ext uri="{FF2B5EF4-FFF2-40B4-BE49-F238E27FC236}">
                <a16:creationId xmlns:a16="http://schemas.microsoft.com/office/drawing/2014/main" id="{21754C74-F65E-3B42-AF04-87B2F98CF38B}"/>
              </a:ext>
            </a:extLst>
          </p:cNvPr>
          <p:cNvSpPr>
            <a:spLocks noGrp="1"/>
          </p:cNvSpPr>
          <p:nvPr>
            <p:ph type="body" sz="quarter" idx="16" hasCustomPrompt="1"/>
          </p:nvPr>
        </p:nvSpPr>
        <p:spPr>
          <a:xfrm>
            <a:off x="6835589" y="4525965"/>
            <a:ext cx="2743200" cy="394076"/>
          </a:xfrm>
        </p:spPr>
        <p:txBody>
          <a:bodyPr>
            <a:normAutofit/>
          </a:bodyPr>
          <a:lstStyle>
            <a:lvl1pPr marL="0" indent="0" algn="ctr">
              <a:buNone/>
              <a:defRPr sz="1800"/>
            </a:lvl1pPr>
          </a:lstStyle>
          <a:p>
            <a:pPr lvl="0"/>
            <a:r>
              <a:rPr lang="en-US"/>
              <a:t>Insert Name</a:t>
            </a:r>
          </a:p>
        </p:txBody>
      </p:sp>
      <p:sp>
        <p:nvSpPr>
          <p:cNvPr id="26" name="Text Placeholder 24">
            <a:extLst>
              <a:ext uri="{FF2B5EF4-FFF2-40B4-BE49-F238E27FC236}">
                <a16:creationId xmlns:a16="http://schemas.microsoft.com/office/drawing/2014/main" id="{9DA22415-28D3-1C42-B851-7D9066CE8C8A}"/>
              </a:ext>
            </a:extLst>
          </p:cNvPr>
          <p:cNvSpPr>
            <a:spLocks noGrp="1"/>
          </p:cNvSpPr>
          <p:nvPr>
            <p:ph type="body" sz="quarter" idx="18" hasCustomPrompt="1"/>
          </p:nvPr>
        </p:nvSpPr>
        <p:spPr>
          <a:xfrm>
            <a:off x="6757068" y="4920041"/>
            <a:ext cx="2870680" cy="364096"/>
          </a:xfrm>
        </p:spPr>
        <p:txBody>
          <a:bodyPr>
            <a:normAutofit/>
          </a:bodyPr>
          <a:lstStyle>
            <a:lvl1pPr marL="0" indent="0" algn="ctr">
              <a:buNone/>
              <a:defRPr sz="1600" i="1"/>
            </a:lvl1pPr>
          </a:lstStyle>
          <a:p>
            <a:pPr lvl="0"/>
            <a:r>
              <a:rPr lang="en-US"/>
              <a:t>Title</a:t>
            </a:r>
          </a:p>
        </p:txBody>
      </p:sp>
      <p:sp>
        <p:nvSpPr>
          <p:cNvPr id="11" name="TextBox 10">
            <a:extLst>
              <a:ext uri="{FF2B5EF4-FFF2-40B4-BE49-F238E27FC236}">
                <a16:creationId xmlns:a16="http://schemas.microsoft.com/office/drawing/2014/main" id="{21652E01-6FAA-1E42-8563-3BABC14AA5E7}"/>
              </a:ext>
            </a:extLst>
          </p:cNvPr>
          <p:cNvSpPr txBox="1"/>
          <p:nvPr userDrawn="1"/>
        </p:nvSpPr>
        <p:spPr>
          <a:xfrm>
            <a:off x="6150778" y="6378645"/>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pic>
        <p:nvPicPr>
          <p:cNvPr id="12" name="Picture 11" descr="Logo, company name&#10;&#10;Description automatically generated">
            <a:extLst>
              <a:ext uri="{FF2B5EF4-FFF2-40B4-BE49-F238E27FC236}">
                <a16:creationId xmlns:a16="http://schemas.microsoft.com/office/drawing/2014/main" id="{5E8734FC-B0D7-924E-9B01-B57F651D7CDD}"/>
              </a:ext>
            </a:extLst>
          </p:cNvPr>
          <p:cNvPicPr>
            <a:picLocks noChangeAspect="1"/>
          </p:cNvPicPr>
          <p:nvPr userDrawn="1"/>
        </p:nvPicPr>
        <p:blipFill>
          <a:blip r:embed="rId3"/>
          <a:stretch>
            <a:fillRect/>
          </a:stretch>
        </p:blipFill>
        <p:spPr>
          <a:xfrm>
            <a:off x="10866437" y="125412"/>
            <a:ext cx="1095596" cy="652071"/>
          </a:xfrm>
          <a:prstGeom prst="rect">
            <a:avLst/>
          </a:prstGeom>
        </p:spPr>
      </p:pic>
    </p:spTree>
    <p:extLst>
      <p:ext uri="{BB962C8B-B14F-4D97-AF65-F5344CB8AC3E}">
        <p14:creationId xmlns:p14="http://schemas.microsoft.com/office/powerpoint/2010/main" val="337091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4771AD4-3028-A54A-903A-F38BBE0954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046483" cy="6858711"/>
          </a:xfrm>
          <a:prstGeom prst="rect">
            <a:avLst/>
          </a:prstGeom>
        </p:spPr>
      </p:pic>
      <p:sp>
        <p:nvSpPr>
          <p:cNvPr id="28" name="Rectangle 27">
            <a:extLst>
              <a:ext uri="{FF2B5EF4-FFF2-40B4-BE49-F238E27FC236}">
                <a16:creationId xmlns:a16="http://schemas.microsoft.com/office/drawing/2014/main" id="{49AABBB6-5D6F-6144-BD9D-2CFC80EB8B00}"/>
              </a:ext>
            </a:extLst>
          </p:cNvPr>
          <p:cNvSpPr/>
          <p:nvPr userDrawn="1"/>
        </p:nvSpPr>
        <p:spPr>
          <a:xfrm>
            <a:off x="8490889" y="1467126"/>
            <a:ext cx="2814638" cy="275228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03A935C-1043-9D4B-BDF2-787D4AE64C6A}"/>
              </a:ext>
            </a:extLst>
          </p:cNvPr>
          <p:cNvSpPr/>
          <p:nvPr userDrawn="1"/>
        </p:nvSpPr>
        <p:spPr>
          <a:xfrm>
            <a:off x="4784433" y="1467126"/>
            <a:ext cx="2814638" cy="275228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EDC65D0-2BA2-A241-AB3A-52B99418CEB1}"/>
              </a:ext>
            </a:extLst>
          </p:cNvPr>
          <p:cNvSpPr>
            <a:spLocks noGrp="1"/>
          </p:cNvSpPr>
          <p:nvPr>
            <p:ph type="sldNum" sz="quarter" idx="12"/>
          </p:nvPr>
        </p:nvSpPr>
        <p:spPr/>
        <p:txBody>
          <a:bodyPr/>
          <a:lstStyle/>
          <a:p>
            <a:fld id="{BA09684D-CE1D-894F-B5A8-06F92965EDF3}" type="slidenum">
              <a:rPr lang="en-US" smtClean="0"/>
              <a:t>‹#›</a:t>
            </a:fld>
            <a:endParaRPr lang="en-US"/>
          </a:p>
        </p:txBody>
      </p:sp>
      <p:sp>
        <p:nvSpPr>
          <p:cNvPr id="14" name="Rectangle 13">
            <a:extLst>
              <a:ext uri="{FF2B5EF4-FFF2-40B4-BE49-F238E27FC236}">
                <a16:creationId xmlns:a16="http://schemas.microsoft.com/office/drawing/2014/main" id="{2417C0BA-C0B1-4A42-96FD-22F42B2DCE5F}"/>
              </a:ext>
            </a:extLst>
          </p:cNvPr>
          <p:cNvSpPr/>
          <p:nvPr userDrawn="1"/>
        </p:nvSpPr>
        <p:spPr>
          <a:xfrm>
            <a:off x="0" y="915307"/>
            <a:ext cx="3552669" cy="1088092"/>
          </a:xfrm>
          <a:prstGeom prst="rect">
            <a:avLst/>
          </a:prstGeom>
          <a:solidFill>
            <a:schemeClr val="tx1">
              <a:alpha val="9277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Presenters</a:t>
            </a:r>
          </a:p>
        </p:txBody>
      </p:sp>
      <p:sp>
        <p:nvSpPr>
          <p:cNvPr id="16" name="Picture Placeholder 15">
            <a:extLst>
              <a:ext uri="{FF2B5EF4-FFF2-40B4-BE49-F238E27FC236}">
                <a16:creationId xmlns:a16="http://schemas.microsoft.com/office/drawing/2014/main" id="{42F2EDD0-909D-8140-8687-D904E0669255}"/>
              </a:ext>
            </a:extLst>
          </p:cNvPr>
          <p:cNvSpPr>
            <a:spLocks noGrp="1"/>
          </p:cNvSpPr>
          <p:nvPr>
            <p:ph type="pic" sz="quarter" idx="13"/>
          </p:nvPr>
        </p:nvSpPr>
        <p:spPr>
          <a:xfrm>
            <a:off x="5096215" y="1707413"/>
            <a:ext cx="2190911" cy="2271712"/>
          </a:xfrm>
        </p:spPr>
        <p:txBody>
          <a:bodyPr/>
          <a:lstStyle/>
          <a:p>
            <a:endParaRPr lang="en-US"/>
          </a:p>
        </p:txBody>
      </p:sp>
      <p:sp>
        <p:nvSpPr>
          <p:cNvPr id="17" name="Picture Placeholder 15">
            <a:extLst>
              <a:ext uri="{FF2B5EF4-FFF2-40B4-BE49-F238E27FC236}">
                <a16:creationId xmlns:a16="http://schemas.microsoft.com/office/drawing/2014/main" id="{B9835D4B-80CC-3D45-B964-09D1D3BAF11E}"/>
              </a:ext>
            </a:extLst>
          </p:cNvPr>
          <p:cNvSpPr>
            <a:spLocks noGrp="1"/>
          </p:cNvSpPr>
          <p:nvPr>
            <p:ph type="pic" sz="quarter" idx="14"/>
          </p:nvPr>
        </p:nvSpPr>
        <p:spPr>
          <a:xfrm>
            <a:off x="8802752" y="1707413"/>
            <a:ext cx="2190911" cy="2271712"/>
          </a:xfrm>
        </p:spPr>
        <p:txBody>
          <a:bodyPr/>
          <a:lstStyle/>
          <a:p>
            <a:endParaRPr lang="en-US"/>
          </a:p>
        </p:txBody>
      </p:sp>
      <p:sp>
        <p:nvSpPr>
          <p:cNvPr id="20" name="Text Placeholder 19">
            <a:extLst>
              <a:ext uri="{FF2B5EF4-FFF2-40B4-BE49-F238E27FC236}">
                <a16:creationId xmlns:a16="http://schemas.microsoft.com/office/drawing/2014/main" id="{A5487D1A-0350-2B47-826A-1C575DA47520}"/>
              </a:ext>
            </a:extLst>
          </p:cNvPr>
          <p:cNvSpPr>
            <a:spLocks noGrp="1"/>
          </p:cNvSpPr>
          <p:nvPr>
            <p:ph type="body" sz="quarter" idx="15" hasCustomPrompt="1"/>
          </p:nvPr>
        </p:nvSpPr>
        <p:spPr>
          <a:xfrm>
            <a:off x="4784433" y="4295774"/>
            <a:ext cx="2773738" cy="365125"/>
          </a:xfrm>
        </p:spPr>
        <p:txBody>
          <a:bodyPr>
            <a:normAutofit/>
          </a:bodyPr>
          <a:lstStyle>
            <a:lvl1pPr marL="0" indent="0" algn="ctr">
              <a:buNone/>
              <a:defRPr sz="1800"/>
            </a:lvl1pPr>
          </a:lstStyle>
          <a:p>
            <a:pPr lvl="0"/>
            <a:r>
              <a:rPr lang="en-US"/>
              <a:t>Insert Name</a:t>
            </a:r>
          </a:p>
        </p:txBody>
      </p:sp>
      <p:sp>
        <p:nvSpPr>
          <p:cNvPr id="21" name="Text Placeholder 19">
            <a:extLst>
              <a:ext uri="{FF2B5EF4-FFF2-40B4-BE49-F238E27FC236}">
                <a16:creationId xmlns:a16="http://schemas.microsoft.com/office/drawing/2014/main" id="{21754C74-F65E-3B42-AF04-87B2F98CF38B}"/>
              </a:ext>
            </a:extLst>
          </p:cNvPr>
          <p:cNvSpPr>
            <a:spLocks noGrp="1"/>
          </p:cNvSpPr>
          <p:nvPr>
            <p:ph type="body" sz="quarter" idx="16" hasCustomPrompt="1"/>
          </p:nvPr>
        </p:nvSpPr>
        <p:spPr>
          <a:xfrm>
            <a:off x="8490888" y="4295774"/>
            <a:ext cx="2814638" cy="399724"/>
          </a:xfrm>
        </p:spPr>
        <p:txBody>
          <a:bodyPr>
            <a:normAutofit/>
          </a:bodyPr>
          <a:lstStyle>
            <a:lvl1pPr marL="0" indent="0" algn="ctr">
              <a:buNone/>
              <a:defRPr sz="1800"/>
            </a:lvl1pPr>
          </a:lstStyle>
          <a:p>
            <a:pPr lvl="0"/>
            <a:r>
              <a:rPr lang="en-US"/>
              <a:t>Insert Name</a:t>
            </a:r>
          </a:p>
        </p:txBody>
      </p:sp>
      <p:sp>
        <p:nvSpPr>
          <p:cNvPr id="25" name="Text Placeholder 24">
            <a:extLst>
              <a:ext uri="{FF2B5EF4-FFF2-40B4-BE49-F238E27FC236}">
                <a16:creationId xmlns:a16="http://schemas.microsoft.com/office/drawing/2014/main" id="{6F016208-1CAE-944F-907E-857119124EF0}"/>
              </a:ext>
            </a:extLst>
          </p:cNvPr>
          <p:cNvSpPr>
            <a:spLocks noGrp="1"/>
          </p:cNvSpPr>
          <p:nvPr>
            <p:ph type="body" sz="quarter" idx="17" hasCustomPrompt="1"/>
          </p:nvPr>
        </p:nvSpPr>
        <p:spPr>
          <a:xfrm>
            <a:off x="4764672" y="4743119"/>
            <a:ext cx="2773738" cy="455089"/>
          </a:xfrm>
        </p:spPr>
        <p:txBody>
          <a:bodyPr>
            <a:normAutofit/>
          </a:bodyPr>
          <a:lstStyle>
            <a:lvl1pPr marL="0" indent="0" algn="ctr">
              <a:buNone/>
              <a:defRPr sz="1600" i="1"/>
            </a:lvl1pPr>
          </a:lstStyle>
          <a:p>
            <a:pPr lvl="0"/>
            <a:r>
              <a:rPr lang="en-US"/>
              <a:t>Title</a:t>
            </a:r>
          </a:p>
        </p:txBody>
      </p:sp>
      <p:sp>
        <p:nvSpPr>
          <p:cNvPr id="26" name="Text Placeholder 24">
            <a:extLst>
              <a:ext uri="{FF2B5EF4-FFF2-40B4-BE49-F238E27FC236}">
                <a16:creationId xmlns:a16="http://schemas.microsoft.com/office/drawing/2014/main" id="{9DA22415-28D3-1C42-B851-7D9066CE8C8A}"/>
              </a:ext>
            </a:extLst>
          </p:cNvPr>
          <p:cNvSpPr>
            <a:spLocks noGrp="1"/>
          </p:cNvSpPr>
          <p:nvPr>
            <p:ph type="body" sz="quarter" idx="18" hasCustomPrompt="1"/>
          </p:nvPr>
        </p:nvSpPr>
        <p:spPr>
          <a:xfrm>
            <a:off x="8490888" y="4743119"/>
            <a:ext cx="2814638" cy="463330"/>
          </a:xfrm>
        </p:spPr>
        <p:txBody>
          <a:bodyPr>
            <a:normAutofit/>
          </a:bodyPr>
          <a:lstStyle>
            <a:lvl1pPr marL="0" indent="0" algn="ctr">
              <a:buNone/>
              <a:defRPr sz="1600" i="1"/>
            </a:lvl1pPr>
          </a:lstStyle>
          <a:p>
            <a:pPr lvl="0"/>
            <a:r>
              <a:rPr lang="en-US"/>
              <a:t>Title</a:t>
            </a:r>
          </a:p>
        </p:txBody>
      </p:sp>
      <p:pic>
        <p:nvPicPr>
          <p:cNvPr id="15" name="Picture 14" descr="Logo, company name&#10;&#10;Description automatically generated">
            <a:extLst>
              <a:ext uri="{FF2B5EF4-FFF2-40B4-BE49-F238E27FC236}">
                <a16:creationId xmlns:a16="http://schemas.microsoft.com/office/drawing/2014/main" id="{241554E5-2A81-C242-8C76-31C03777DA6A}"/>
              </a:ext>
            </a:extLst>
          </p:cNvPr>
          <p:cNvPicPr>
            <a:picLocks noChangeAspect="1"/>
          </p:cNvPicPr>
          <p:nvPr userDrawn="1"/>
        </p:nvPicPr>
        <p:blipFill>
          <a:blip r:embed="rId3"/>
          <a:stretch>
            <a:fillRect/>
          </a:stretch>
        </p:blipFill>
        <p:spPr>
          <a:xfrm>
            <a:off x="10866437" y="125412"/>
            <a:ext cx="1095596" cy="652071"/>
          </a:xfrm>
          <a:prstGeom prst="rect">
            <a:avLst/>
          </a:prstGeom>
        </p:spPr>
      </p:pic>
      <p:sp>
        <p:nvSpPr>
          <p:cNvPr id="18" name="TextBox 17">
            <a:extLst>
              <a:ext uri="{FF2B5EF4-FFF2-40B4-BE49-F238E27FC236}">
                <a16:creationId xmlns:a16="http://schemas.microsoft.com/office/drawing/2014/main" id="{15B04084-AD6D-9C49-9033-CB6FE43DA8AA}"/>
              </a:ext>
            </a:extLst>
          </p:cNvPr>
          <p:cNvSpPr txBox="1"/>
          <p:nvPr userDrawn="1"/>
        </p:nvSpPr>
        <p:spPr>
          <a:xfrm>
            <a:off x="6150778" y="6378645"/>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355879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11921E-EF0F-634A-9E0F-FE391F8A7F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046483" cy="6858711"/>
          </a:xfrm>
          <a:prstGeom prst="rect">
            <a:avLst/>
          </a:prstGeom>
        </p:spPr>
      </p:pic>
      <p:sp>
        <p:nvSpPr>
          <p:cNvPr id="6" name="Slide Number Placeholder 5">
            <a:extLst>
              <a:ext uri="{FF2B5EF4-FFF2-40B4-BE49-F238E27FC236}">
                <a16:creationId xmlns:a16="http://schemas.microsoft.com/office/drawing/2014/main" id="{2EDC65D0-2BA2-A241-AB3A-52B99418CEB1}"/>
              </a:ext>
            </a:extLst>
          </p:cNvPr>
          <p:cNvSpPr>
            <a:spLocks noGrp="1"/>
          </p:cNvSpPr>
          <p:nvPr>
            <p:ph type="sldNum" sz="quarter" idx="12"/>
          </p:nvPr>
        </p:nvSpPr>
        <p:spPr/>
        <p:txBody>
          <a:bodyPr/>
          <a:lstStyle/>
          <a:p>
            <a:fld id="{BA09684D-CE1D-894F-B5A8-06F92965EDF3}" type="slidenum">
              <a:rPr lang="en-US" smtClean="0"/>
              <a:t>‹#›</a:t>
            </a:fld>
            <a:endParaRPr lang="en-US"/>
          </a:p>
        </p:txBody>
      </p:sp>
      <p:sp>
        <p:nvSpPr>
          <p:cNvPr id="14" name="Rectangle 13">
            <a:extLst>
              <a:ext uri="{FF2B5EF4-FFF2-40B4-BE49-F238E27FC236}">
                <a16:creationId xmlns:a16="http://schemas.microsoft.com/office/drawing/2014/main" id="{2417C0BA-C0B1-4A42-96FD-22F42B2DCE5F}"/>
              </a:ext>
            </a:extLst>
          </p:cNvPr>
          <p:cNvSpPr/>
          <p:nvPr userDrawn="1"/>
        </p:nvSpPr>
        <p:spPr>
          <a:xfrm>
            <a:off x="0" y="915307"/>
            <a:ext cx="3552669" cy="1088092"/>
          </a:xfrm>
          <a:prstGeom prst="rect">
            <a:avLst/>
          </a:prstGeom>
          <a:solidFill>
            <a:schemeClr val="tx1">
              <a:alpha val="9277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Presenters</a:t>
            </a:r>
          </a:p>
        </p:txBody>
      </p:sp>
      <p:sp>
        <p:nvSpPr>
          <p:cNvPr id="15" name="Rectangle 14">
            <a:extLst>
              <a:ext uri="{FF2B5EF4-FFF2-40B4-BE49-F238E27FC236}">
                <a16:creationId xmlns:a16="http://schemas.microsoft.com/office/drawing/2014/main" id="{112DC360-E89E-7840-B5E0-798934F4691B}"/>
              </a:ext>
            </a:extLst>
          </p:cNvPr>
          <p:cNvSpPr/>
          <p:nvPr userDrawn="1"/>
        </p:nvSpPr>
        <p:spPr>
          <a:xfrm>
            <a:off x="4455715" y="2115670"/>
            <a:ext cx="2190911" cy="204011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5">
            <a:extLst>
              <a:ext uri="{FF2B5EF4-FFF2-40B4-BE49-F238E27FC236}">
                <a16:creationId xmlns:a16="http://schemas.microsoft.com/office/drawing/2014/main" id="{A2E08D2A-89D7-D24B-89D0-14FAD862F89D}"/>
              </a:ext>
            </a:extLst>
          </p:cNvPr>
          <p:cNvSpPr>
            <a:spLocks noGrp="1"/>
          </p:cNvSpPr>
          <p:nvPr>
            <p:ph type="pic" sz="quarter" idx="19"/>
          </p:nvPr>
        </p:nvSpPr>
        <p:spPr>
          <a:xfrm>
            <a:off x="4698468" y="2289572"/>
            <a:ext cx="1705403" cy="1683892"/>
          </a:xfrm>
        </p:spPr>
        <p:txBody>
          <a:bodyPr/>
          <a:lstStyle/>
          <a:p>
            <a:endParaRPr lang="en-US"/>
          </a:p>
        </p:txBody>
      </p:sp>
      <p:sp>
        <p:nvSpPr>
          <p:cNvPr id="22" name="Text Placeholder 24">
            <a:extLst>
              <a:ext uri="{FF2B5EF4-FFF2-40B4-BE49-F238E27FC236}">
                <a16:creationId xmlns:a16="http://schemas.microsoft.com/office/drawing/2014/main" id="{7BBA565F-B35E-A64E-A17C-7D14798A5045}"/>
              </a:ext>
            </a:extLst>
          </p:cNvPr>
          <p:cNvSpPr>
            <a:spLocks noGrp="1"/>
          </p:cNvSpPr>
          <p:nvPr>
            <p:ph type="body" sz="quarter" idx="21" hasCustomPrompt="1"/>
          </p:nvPr>
        </p:nvSpPr>
        <p:spPr>
          <a:xfrm>
            <a:off x="4455715" y="4628186"/>
            <a:ext cx="2190911" cy="270647"/>
          </a:xfrm>
        </p:spPr>
        <p:txBody>
          <a:bodyPr>
            <a:normAutofit/>
          </a:bodyPr>
          <a:lstStyle>
            <a:lvl1pPr marL="0" indent="0" algn="ctr">
              <a:buNone/>
              <a:defRPr sz="1600" i="1"/>
            </a:lvl1pPr>
          </a:lstStyle>
          <a:p>
            <a:pPr lvl="0"/>
            <a:r>
              <a:rPr lang="en-US"/>
              <a:t>Title</a:t>
            </a:r>
          </a:p>
        </p:txBody>
      </p:sp>
      <p:sp>
        <p:nvSpPr>
          <p:cNvPr id="23" name="Rectangle 22">
            <a:extLst>
              <a:ext uri="{FF2B5EF4-FFF2-40B4-BE49-F238E27FC236}">
                <a16:creationId xmlns:a16="http://schemas.microsoft.com/office/drawing/2014/main" id="{DE2F529F-CA7A-9E48-A050-3615EB77562F}"/>
              </a:ext>
            </a:extLst>
          </p:cNvPr>
          <p:cNvSpPr/>
          <p:nvPr userDrawn="1"/>
        </p:nvSpPr>
        <p:spPr>
          <a:xfrm>
            <a:off x="7041634" y="2115670"/>
            <a:ext cx="2190911" cy="204011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15">
            <a:extLst>
              <a:ext uri="{FF2B5EF4-FFF2-40B4-BE49-F238E27FC236}">
                <a16:creationId xmlns:a16="http://schemas.microsoft.com/office/drawing/2014/main" id="{DF8D2C48-0476-6343-A13A-BAA1ACC26752}"/>
              </a:ext>
            </a:extLst>
          </p:cNvPr>
          <p:cNvSpPr>
            <a:spLocks noGrp="1"/>
          </p:cNvSpPr>
          <p:nvPr>
            <p:ph type="pic" sz="quarter" idx="22"/>
          </p:nvPr>
        </p:nvSpPr>
        <p:spPr>
          <a:xfrm>
            <a:off x="7284387" y="2299971"/>
            <a:ext cx="1705403" cy="1683892"/>
          </a:xfrm>
        </p:spPr>
        <p:txBody>
          <a:bodyPr/>
          <a:lstStyle/>
          <a:p>
            <a:endParaRPr lang="en-US"/>
          </a:p>
        </p:txBody>
      </p:sp>
      <p:sp>
        <p:nvSpPr>
          <p:cNvPr id="30" name="Text Placeholder 19">
            <a:extLst>
              <a:ext uri="{FF2B5EF4-FFF2-40B4-BE49-F238E27FC236}">
                <a16:creationId xmlns:a16="http://schemas.microsoft.com/office/drawing/2014/main" id="{B82DD1AD-F2EE-9549-A56E-94C7437D680E}"/>
              </a:ext>
            </a:extLst>
          </p:cNvPr>
          <p:cNvSpPr>
            <a:spLocks noGrp="1"/>
          </p:cNvSpPr>
          <p:nvPr>
            <p:ph type="body" sz="quarter" idx="23" hasCustomPrompt="1"/>
          </p:nvPr>
        </p:nvSpPr>
        <p:spPr>
          <a:xfrm>
            <a:off x="7041636" y="4209223"/>
            <a:ext cx="2190911" cy="321614"/>
          </a:xfrm>
        </p:spPr>
        <p:txBody>
          <a:bodyPr>
            <a:normAutofit/>
          </a:bodyPr>
          <a:lstStyle>
            <a:lvl1pPr marL="0" indent="0" algn="ctr">
              <a:buNone/>
              <a:defRPr sz="1800"/>
            </a:lvl1pPr>
          </a:lstStyle>
          <a:p>
            <a:pPr lvl="0"/>
            <a:r>
              <a:rPr lang="en-US"/>
              <a:t>Insert Name</a:t>
            </a:r>
          </a:p>
        </p:txBody>
      </p:sp>
      <p:sp>
        <p:nvSpPr>
          <p:cNvPr id="31" name="Text Placeholder 24">
            <a:extLst>
              <a:ext uri="{FF2B5EF4-FFF2-40B4-BE49-F238E27FC236}">
                <a16:creationId xmlns:a16="http://schemas.microsoft.com/office/drawing/2014/main" id="{5307D819-464A-9B49-8F94-A4634BAACB93}"/>
              </a:ext>
            </a:extLst>
          </p:cNvPr>
          <p:cNvSpPr>
            <a:spLocks noGrp="1"/>
          </p:cNvSpPr>
          <p:nvPr>
            <p:ph type="body" sz="quarter" idx="24" hasCustomPrompt="1"/>
          </p:nvPr>
        </p:nvSpPr>
        <p:spPr>
          <a:xfrm>
            <a:off x="7041632" y="4625972"/>
            <a:ext cx="2190911" cy="270647"/>
          </a:xfrm>
        </p:spPr>
        <p:txBody>
          <a:bodyPr>
            <a:normAutofit/>
          </a:bodyPr>
          <a:lstStyle>
            <a:lvl1pPr marL="0" indent="0" algn="ctr">
              <a:buNone/>
              <a:defRPr sz="1600" i="1"/>
            </a:lvl1pPr>
          </a:lstStyle>
          <a:p>
            <a:pPr lvl="0"/>
            <a:r>
              <a:rPr lang="en-US"/>
              <a:t>Title</a:t>
            </a:r>
          </a:p>
        </p:txBody>
      </p:sp>
      <p:sp>
        <p:nvSpPr>
          <p:cNvPr id="32" name="Rectangle 31">
            <a:extLst>
              <a:ext uri="{FF2B5EF4-FFF2-40B4-BE49-F238E27FC236}">
                <a16:creationId xmlns:a16="http://schemas.microsoft.com/office/drawing/2014/main" id="{B264B346-2FF9-5742-AC39-8282D82C75FC}"/>
              </a:ext>
            </a:extLst>
          </p:cNvPr>
          <p:cNvSpPr/>
          <p:nvPr userDrawn="1"/>
        </p:nvSpPr>
        <p:spPr>
          <a:xfrm>
            <a:off x="9577972" y="2115670"/>
            <a:ext cx="2190911" cy="204011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cture Placeholder 15">
            <a:extLst>
              <a:ext uri="{FF2B5EF4-FFF2-40B4-BE49-F238E27FC236}">
                <a16:creationId xmlns:a16="http://schemas.microsoft.com/office/drawing/2014/main" id="{79AD3E87-83EA-A240-A245-170895CFD0ED}"/>
              </a:ext>
            </a:extLst>
          </p:cNvPr>
          <p:cNvSpPr>
            <a:spLocks noGrp="1"/>
          </p:cNvSpPr>
          <p:nvPr>
            <p:ph type="pic" sz="quarter" idx="25"/>
          </p:nvPr>
        </p:nvSpPr>
        <p:spPr>
          <a:xfrm>
            <a:off x="9820725" y="2303543"/>
            <a:ext cx="1705403" cy="1683892"/>
          </a:xfrm>
        </p:spPr>
        <p:txBody>
          <a:bodyPr/>
          <a:lstStyle/>
          <a:p>
            <a:endParaRPr lang="en-US"/>
          </a:p>
        </p:txBody>
      </p:sp>
      <p:sp>
        <p:nvSpPr>
          <p:cNvPr id="34" name="Text Placeholder 19">
            <a:extLst>
              <a:ext uri="{FF2B5EF4-FFF2-40B4-BE49-F238E27FC236}">
                <a16:creationId xmlns:a16="http://schemas.microsoft.com/office/drawing/2014/main" id="{0327207E-5145-E74D-A7BF-FEB9F8284624}"/>
              </a:ext>
            </a:extLst>
          </p:cNvPr>
          <p:cNvSpPr>
            <a:spLocks noGrp="1"/>
          </p:cNvSpPr>
          <p:nvPr>
            <p:ph type="body" sz="quarter" idx="26" hasCustomPrompt="1"/>
          </p:nvPr>
        </p:nvSpPr>
        <p:spPr>
          <a:xfrm>
            <a:off x="9573952" y="4209223"/>
            <a:ext cx="2190910" cy="321614"/>
          </a:xfrm>
        </p:spPr>
        <p:txBody>
          <a:bodyPr>
            <a:normAutofit/>
          </a:bodyPr>
          <a:lstStyle>
            <a:lvl1pPr marL="0" indent="0" algn="ctr">
              <a:buNone/>
              <a:defRPr sz="1800"/>
            </a:lvl1pPr>
          </a:lstStyle>
          <a:p>
            <a:pPr lvl="0"/>
            <a:r>
              <a:rPr lang="en-US"/>
              <a:t>Insert Name</a:t>
            </a:r>
          </a:p>
        </p:txBody>
      </p:sp>
      <p:sp>
        <p:nvSpPr>
          <p:cNvPr id="35" name="Text Placeholder 24">
            <a:extLst>
              <a:ext uri="{FF2B5EF4-FFF2-40B4-BE49-F238E27FC236}">
                <a16:creationId xmlns:a16="http://schemas.microsoft.com/office/drawing/2014/main" id="{083B4DDA-0B41-AC43-80F8-70A54A35999E}"/>
              </a:ext>
            </a:extLst>
          </p:cNvPr>
          <p:cNvSpPr>
            <a:spLocks noGrp="1"/>
          </p:cNvSpPr>
          <p:nvPr>
            <p:ph type="body" sz="quarter" idx="27" hasCustomPrompt="1"/>
          </p:nvPr>
        </p:nvSpPr>
        <p:spPr>
          <a:xfrm>
            <a:off x="9573951" y="4625972"/>
            <a:ext cx="2190911" cy="270647"/>
          </a:xfrm>
        </p:spPr>
        <p:txBody>
          <a:bodyPr>
            <a:normAutofit/>
          </a:bodyPr>
          <a:lstStyle>
            <a:lvl1pPr marL="0" indent="0" algn="ctr">
              <a:buNone/>
              <a:defRPr sz="1600" i="1"/>
            </a:lvl1pPr>
          </a:lstStyle>
          <a:p>
            <a:pPr lvl="0"/>
            <a:r>
              <a:rPr lang="en-US"/>
              <a:t>Title</a:t>
            </a:r>
          </a:p>
        </p:txBody>
      </p:sp>
      <p:sp>
        <p:nvSpPr>
          <p:cNvPr id="20" name="Text Placeholder 19">
            <a:extLst>
              <a:ext uri="{FF2B5EF4-FFF2-40B4-BE49-F238E27FC236}">
                <a16:creationId xmlns:a16="http://schemas.microsoft.com/office/drawing/2014/main" id="{071471B1-42B3-4B9A-BC49-39CAFD878030}"/>
              </a:ext>
            </a:extLst>
          </p:cNvPr>
          <p:cNvSpPr>
            <a:spLocks noGrp="1"/>
          </p:cNvSpPr>
          <p:nvPr>
            <p:ph type="body" sz="quarter" idx="28" hasCustomPrompt="1"/>
          </p:nvPr>
        </p:nvSpPr>
        <p:spPr>
          <a:xfrm>
            <a:off x="4455715" y="4209223"/>
            <a:ext cx="2190911" cy="321614"/>
          </a:xfrm>
        </p:spPr>
        <p:txBody>
          <a:bodyPr>
            <a:normAutofit/>
          </a:bodyPr>
          <a:lstStyle>
            <a:lvl1pPr marL="0" indent="0" algn="ctr">
              <a:buNone/>
              <a:defRPr sz="1800"/>
            </a:lvl1pPr>
          </a:lstStyle>
          <a:p>
            <a:pPr lvl="0"/>
            <a:r>
              <a:rPr lang="en-US"/>
              <a:t>Insert Name</a:t>
            </a:r>
          </a:p>
        </p:txBody>
      </p:sp>
      <p:pic>
        <p:nvPicPr>
          <p:cNvPr id="25" name="Picture 24" descr="Logo, company name&#10;&#10;Description automatically generated">
            <a:extLst>
              <a:ext uri="{FF2B5EF4-FFF2-40B4-BE49-F238E27FC236}">
                <a16:creationId xmlns:a16="http://schemas.microsoft.com/office/drawing/2014/main" id="{27DF3E08-EB18-E043-BB32-F89117E4AF8A}"/>
              </a:ext>
            </a:extLst>
          </p:cNvPr>
          <p:cNvPicPr>
            <a:picLocks noChangeAspect="1"/>
          </p:cNvPicPr>
          <p:nvPr userDrawn="1"/>
        </p:nvPicPr>
        <p:blipFill>
          <a:blip r:embed="rId3"/>
          <a:stretch>
            <a:fillRect/>
          </a:stretch>
        </p:blipFill>
        <p:spPr>
          <a:xfrm>
            <a:off x="10866437" y="125412"/>
            <a:ext cx="1095596" cy="652071"/>
          </a:xfrm>
          <a:prstGeom prst="rect">
            <a:avLst/>
          </a:prstGeom>
        </p:spPr>
      </p:pic>
      <p:sp>
        <p:nvSpPr>
          <p:cNvPr id="26" name="TextBox 25">
            <a:extLst>
              <a:ext uri="{FF2B5EF4-FFF2-40B4-BE49-F238E27FC236}">
                <a16:creationId xmlns:a16="http://schemas.microsoft.com/office/drawing/2014/main" id="{F7799F4D-D868-3A44-B97E-C2306EB76708}"/>
              </a:ext>
            </a:extLst>
          </p:cNvPr>
          <p:cNvSpPr txBox="1"/>
          <p:nvPr userDrawn="1"/>
        </p:nvSpPr>
        <p:spPr>
          <a:xfrm>
            <a:off x="6150778" y="6378645"/>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Tree>
    <p:extLst>
      <p:ext uri="{BB962C8B-B14F-4D97-AF65-F5344CB8AC3E}">
        <p14:creationId xmlns:p14="http://schemas.microsoft.com/office/powerpoint/2010/main" val="119291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EDC65D0-2BA2-A241-AB3A-52B99418CEB1}"/>
              </a:ext>
            </a:extLst>
          </p:cNvPr>
          <p:cNvSpPr>
            <a:spLocks noGrp="1"/>
          </p:cNvSpPr>
          <p:nvPr>
            <p:ph type="sldNum" sz="quarter" idx="12"/>
          </p:nvPr>
        </p:nvSpPr>
        <p:spPr/>
        <p:txBody>
          <a:bodyPr/>
          <a:lstStyle/>
          <a:p>
            <a:fld id="{BA09684D-CE1D-894F-B5A8-06F92965EDF3}" type="slidenum">
              <a:rPr lang="en-US" smtClean="0"/>
              <a:t>‹#›</a:t>
            </a:fld>
            <a:endParaRPr lang="en-US"/>
          </a:p>
        </p:txBody>
      </p:sp>
      <p:pic>
        <p:nvPicPr>
          <p:cNvPr id="21" name="Picture 20">
            <a:extLst>
              <a:ext uri="{FF2B5EF4-FFF2-40B4-BE49-F238E27FC236}">
                <a16:creationId xmlns:a16="http://schemas.microsoft.com/office/drawing/2014/main" id="{050056F7-8E7D-3044-867D-1FE97C6DA0EA}"/>
              </a:ext>
            </a:extLst>
          </p:cNvPr>
          <p:cNvPicPr>
            <a:picLocks noChangeAspect="1"/>
          </p:cNvPicPr>
          <p:nvPr userDrawn="1"/>
        </p:nvPicPr>
        <p:blipFill>
          <a:blip r:embed="rId2"/>
          <a:stretch>
            <a:fillRect/>
          </a:stretch>
        </p:blipFill>
        <p:spPr>
          <a:xfrm>
            <a:off x="-1" y="536236"/>
            <a:ext cx="11092721" cy="1064301"/>
          </a:xfrm>
          <a:prstGeom prst="rect">
            <a:avLst/>
          </a:prstGeom>
        </p:spPr>
      </p:pic>
      <p:sp>
        <p:nvSpPr>
          <p:cNvPr id="27" name="Rectangle 26">
            <a:extLst>
              <a:ext uri="{FF2B5EF4-FFF2-40B4-BE49-F238E27FC236}">
                <a16:creationId xmlns:a16="http://schemas.microsoft.com/office/drawing/2014/main" id="{3AB21D72-24E1-8546-A4F3-C59525649A14}"/>
              </a:ext>
            </a:extLst>
          </p:cNvPr>
          <p:cNvSpPr/>
          <p:nvPr userDrawn="1"/>
        </p:nvSpPr>
        <p:spPr>
          <a:xfrm>
            <a:off x="0" y="536235"/>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634E0FC3-AF43-F941-BCD5-EF7B7B242B23}"/>
              </a:ext>
            </a:extLst>
          </p:cNvPr>
          <p:cNvSpPr>
            <a:spLocks noGrp="1"/>
          </p:cNvSpPr>
          <p:nvPr>
            <p:ph type="title" hasCustomPrompt="1"/>
          </p:nvPr>
        </p:nvSpPr>
        <p:spPr>
          <a:xfrm>
            <a:off x="785734" y="405606"/>
            <a:ext cx="10568066" cy="1325563"/>
          </a:xfrm>
        </p:spPr>
        <p:txBody>
          <a:bodyPr>
            <a:normAutofit/>
          </a:bodyPr>
          <a:lstStyle>
            <a:lvl1pPr>
              <a:defRPr sz="4100" b="1">
                <a:solidFill>
                  <a:schemeClr val="bg1"/>
                </a:solidFill>
              </a:defRPr>
            </a:lvl1pPr>
          </a:lstStyle>
          <a:p>
            <a:r>
              <a:rPr lang="en-US"/>
              <a:t>Insert Title</a:t>
            </a:r>
          </a:p>
        </p:txBody>
      </p:sp>
      <p:pic>
        <p:nvPicPr>
          <p:cNvPr id="29" name="Picture 28" descr="Logo, company name&#10;&#10;Description automatically generated">
            <a:extLst>
              <a:ext uri="{FF2B5EF4-FFF2-40B4-BE49-F238E27FC236}">
                <a16:creationId xmlns:a16="http://schemas.microsoft.com/office/drawing/2014/main" id="{AC8A29D1-850D-6444-BB54-663B3DD3A2D5}"/>
              </a:ext>
            </a:extLst>
          </p:cNvPr>
          <p:cNvPicPr>
            <a:picLocks noChangeAspect="1"/>
          </p:cNvPicPr>
          <p:nvPr userDrawn="1"/>
        </p:nvPicPr>
        <p:blipFill>
          <a:blip r:embed="rId3"/>
          <a:stretch>
            <a:fillRect/>
          </a:stretch>
        </p:blipFill>
        <p:spPr>
          <a:xfrm>
            <a:off x="268226" y="6073954"/>
            <a:ext cx="1095596" cy="652071"/>
          </a:xfrm>
          <a:prstGeom prst="rect">
            <a:avLst/>
          </a:prstGeom>
        </p:spPr>
      </p:pic>
      <p:sp>
        <p:nvSpPr>
          <p:cNvPr id="36" name="TextBox 35">
            <a:extLst>
              <a:ext uri="{FF2B5EF4-FFF2-40B4-BE49-F238E27FC236}">
                <a16:creationId xmlns:a16="http://schemas.microsoft.com/office/drawing/2014/main" id="{6E5524BB-04C5-B34D-A587-FC57596386FD}"/>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
        <p:nvSpPr>
          <p:cNvPr id="37" name="Oval 36">
            <a:extLst>
              <a:ext uri="{FF2B5EF4-FFF2-40B4-BE49-F238E27FC236}">
                <a16:creationId xmlns:a16="http://schemas.microsoft.com/office/drawing/2014/main" id="{F8BFB0A7-1EFA-7B41-8300-A66BED0370EA}"/>
              </a:ext>
            </a:extLst>
          </p:cNvPr>
          <p:cNvSpPr/>
          <p:nvPr userDrawn="1"/>
        </p:nvSpPr>
        <p:spPr>
          <a:xfrm>
            <a:off x="2070141" y="2057402"/>
            <a:ext cx="3041052" cy="30410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A333A02-E19E-E148-B033-2CFC5CB104DE}"/>
              </a:ext>
            </a:extLst>
          </p:cNvPr>
          <p:cNvSpPr/>
          <p:nvPr userDrawn="1"/>
        </p:nvSpPr>
        <p:spPr>
          <a:xfrm>
            <a:off x="5993829" y="2057402"/>
            <a:ext cx="3041052" cy="30410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75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EDC65D0-2BA2-A241-AB3A-52B99418CEB1}"/>
              </a:ext>
            </a:extLst>
          </p:cNvPr>
          <p:cNvSpPr>
            <a:spLocks noGrp="1"/>
          </p:cNvSpPr>
          <p:nvPr>
            <p:ph type="sldNum" sz="quarter" idx="12"/>
          </p:nvPr>
        </p:nvSpPr>
        <p:spPr/>
        <p:txBody>
          <a:bodyPr/>
          <a:lstStyle/>
          <a:p>
            <a:fld id="{BA09684D-CE1D-894F-B5A8-06F92965EDF3}" type="slidenum">
              <a:rPr lang="en-US" smtClean="0"/>
              <a:t>‹#›</a:t>
            </a:fld>
            <a:endParaRPr lang="en-US"/>
          </a:p>
        </p:txBody>
      </p:sp>
      <p:pic>
        <p:nvPicPr>
          <p:cNvPr id="21" name="Picture 20">
            <a:extLst>
              <a:ext uri="{FF2B5EF4-FFF2-40B4-BE49-F238E27FC236}">
                <a16:creationId xmlns:a16="http://schemas.microsoft.com/office/drawing/2014/main" id="{050056F7-8E7D-3044-867D-1FE97C6DA0EA}"/>
              </a:ext>
            </a:extLst>
          </p:cNvPr>
          <p:cNvPicPr>
            <a:picLocks noChangeAspect="1"/>
          </p:cNvPicPr>
          <p:nvPr userDrawn="1"/>
        </p:nvPicPr>
        <p:blipFill>
          <a:blip r:embed="rId2"/>
          <a:stretch>
            <a:fillRect/>
          </a:stretch>
        </p:blipFill>
        <p:spPr>
          <a:xfrm>
            <a:off x="-1" y="536236"/>
            <a:ext cx="11092721" cy="1064301"/>
          </a:xfrm>
          <a:prstGeom prst="rect">
            <a:avLst/>
          </a:prstGeom>
        </p:spPr>
      </p:pic>
      <p:sp>
        <p:nvSpPr>
          <p:cNvPr id="27" name="Rectangle 26">
            <a:extLst>
              <a:ext uri="{FF2B5EF4-FFF2-40B4-BE49-F238E27FC236}">
                <a16:creationId xmlns:a16="http://schemas.microsoft.com/office/drawing/2014/main" id="{3AB21D72-24E1-8546-A4F3-C59525649A14}"/>
              </a:ext>
            </a:extLst>
          </p:cNvPr>
          <p:cNvSpPr/>
          <p:nvPr userDrawn="1"/>
        </p:nvSpPr>
        <p:spPr>
          <a:xfrm>
            <a:off x="0" y="536235"/>
            <a:ext cx="11092721" cy="1064302"/>
          </a:xfrm>
          <a:prstGeom prst="rect">
            <a:avLst/>
          </a:prstGeom>
          <a:solidFill>
            <a:schemeClr val="tx1">
              <a:alpha val="7379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634E0FC3-AF43-F941-BCD5-EF7B7B242B23}"/>
              </a:ext>
            </a:extLst>
          </p:cNvPr>
          <p:cNvSpPr>
            <a:spLocks noGrp="1"/>
          </p:cNvSpPr>
          <p:nvPr>
            <p:ph type="title" hasCustomPrompt="1"/>
          </p:nvPr>
        </p:nvSpPr>
        <p:spPr>
          <a:xfrm>
            <a:off x="785734" y="405606"/>
            <a:ext cx="10568066" cy="1325563"/>
          </a:xfrm>
        </p:spPr>
        <p:txBody>
          <a:bodyPr>
            <a:normAutofit/>
          </a:bodyPr>
          <a:lstStyle>
            <a:lvl1pPr>
              <a:defRPr sz="4100" b="1">
                <a:solidFill>
                  <a:schemeClr val="bg1"/>
                </a:solidFill>
              </a:defRPr>
            </a:lvl1pPr>
          </a:lstStyle>
          <a:p>
            <a:r>
              <a:rPr lang="en-US"/>
              <a:t>Insert Title</a:t>
            </a:r>
          </a:p>
        </p:txBody>
      </p:sp>
      <p:pic>
        <p:nvPicPr>
          <p:cNvPr id="29" name="Picture 28" descr="Logo, company name&#10;&#10;Description automatically generated">
            <a:extLst>
              <a:ext uri="{FF2B5EF4-FFF2-40B4-BE49-F238E27FC236}">
                <a16:creationId xmlns:a16="http://schemas.microsoft.com/office/drawing/2014/main" id="{AC8A29D1-850D-6444-BB54-663B3DD3A2D5}"/>
              </a:ext>
            </a:extLst>
          </p:cNvPr>
          <p:cNvPicPr>
            <a:picLocks noChangeAspect="1"/>
          </p:cNvPicPr>
          <p:nvPr userDrawn="1"/>
        </p:nvPicPr>
        <p:blipFill>
          <a:blip r:embed="rId3"/>
          <a:stretch>
            <a:fillRect/>
          </a:stretch>
        </p:blipFill>
        <p:spPr>
          <a:xfrm>
            <a:off x="268226" y="6073954"/>
            <a:ext cx="1095596" cy="652071"/>
          </a:xfrm>
          <a:prstGeom prst="rect">
            <a:avLst/>
          </a:prstGeom>
        </p:spPr>
      </p:pic>
      <p:sp>
        <p:nvSpPr>
          <p:cNvPr id="36" name="TextBox 35">
            <a:extLst>
              <a:ext uri="{FF2B5EF4-FFF2-40B4-BE49-F238E27FC236}">
                <a16:creationId xmlns:a16="http://schemas.microsoft.com/office/drawing/2014/main" id="{6E5524BB-04C5-B34D-A587-FC57596386FD}"/>
              </a:ext>
            </a:extLst>
          </p:cNvPr>
          <p:cNvSpPr txBox="1"/>
          <p:nvPr userDrawn="1"/>
        </p:nvSpPr>
        <p:spPr>
          <a:xfrm>
            <a:off x="3865688" y="6416407"/>
            <a:ext cx="4298800" cy="677108"/>
          </a:xfrm>
          <a:prstGeom prst="rect">
            <a:avLst/>
          </a:prstGeom>
          <a:noFill/>
        </p:spPr>
        <p:txBody>
          <a:bodyPr wrap="square" rtlCol="0">
            <a:spAutoFit/>
          </a:bodyPr>
          <a:lstStyle/>
          <a:p>
            <a:pPr algn="ctr"/>
            <a:r>
              <a:rPr lang="en-US" sz="1000" dirty="0">
                <a:solidFill>
                  <a:schemeClr val="bg1">
                    <a:lumMod val="65000"/>
                  </a:schemeClr>
                </a:solidFill>
              </a:rPr>
              <a:t>COPYRIGHT 2023 © DCI CONSULTING</a:t>
            </a:r>
          </a:p>
          <a:p>
            <a:pPr algn="ctr"/>
            <a:r>
              <a:rPr lang="en-US" sz="1000" dirty="0">
                <a:solidFill>
                  <a:schemeClr val="bg1">
                    <a:lumMod val="65000"/>
                  </a:schemeClr>
                </a:solidFill>
              </a:rPr>
              <a:t>ALL RIGHTS RESERVED ⁃ CONFIDENTIAL &amp; PRIVILEGED</a:t>
            </a:r>
          </a:p>
          <a:p>
            <a:endParaRPr lang="en-US" dirty="0"/>
          </a:p>
        </p:txBody>
      </p:sp>
      <p:sp>
        <p:nvSpPr>
          <p:cNvPr id="8" name="Oval 7">
            <a:extLst>
              <a:ext uri="{FF2B5EF4-FFF2-40B4-BE49-F238E27FC236}">
                <a16:creationId xmlns:a16="http://schemas.microsoft.com/office/drawing/2014/main" id="{2F8F2728-B0DB-C74C-8852-4388F955F51F}"/>
              </a:ext>
            </a:extLst>
          </p:cNvPr>
          <p:cNvSpPr/>
          <p:nvPr userDrawn="1"/>
        </p:nvSpPr>
        <p:spPr>
          <a:xfrm>
            <a:off x="641498" y="2237138"/>
            <a:ext cx="2613561" cy="26135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460031C-D44D-4848-93C4-7BF00DFD23B9}"/>
              </a:ext>
            </a:extLst>
          </p:cNvPr>
          <p:cNvSpPr/>
          <p:nvPr userDrawn="1"/>
        </p:nvSpPr>
        <p:spPr>
          <a:xfrm>
            <a:off x="4373625" y="2237138"/>
            <a:ext cx="2613561" cy="26135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5CD7129-1E83-B945-AE7A-908BD749E644}"/>
              </a:ext>
            </a:extLst>
          </p:cNvPr>
          <p:cNvSpPr/>
          <p:nvPr userDrawn="1"/>
        </p:nvSpPr>
        <p:spPr>
          <a:xfrm>
            <a:off x="8105752" y="2237138"/>
            <a:ext cx="2613561" cy="26135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1237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94435B-4DDB-AA4B-BEBB-81668BD07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2CD6ED-936D-A844-84E1-DEEC504F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CEB2170-D790-7046-B896-1C12C1EB8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9684D-CE1D-894F-B5A8-06F92965EDF3}" type="slidenum">
              <a:rPr lang="en-US" smtClean="0"/>
              <a:t>‹#›</a:t>
            </a:fld>
            <a:endParaRPr lang="en-US"/>
          </a:p>
        </p:txBody>
      </p:sp>
    </p:spTree>
    <p:extLst>
      <p:ext uri="{BB962C8B-B14F-4D97-AF65-F5344CB8AC3E}">
        <p14:creationId xmlns:p14="http://schemas.microsoft.com/office/powerpoint/2010/main" val="91157546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5" r:id="rId3"/>
    <p:sldLayoutId id="2147483680" r:id="rId4"/>
    <p:sldLayoutId id="2147483676" r:id="rId5"/>
    <p:sldLayoutId id="2147483651" r:id="rId6"/>
    <p:sldLayoutId id="2147483677" r:id="rId7"/>
    <p:sldLayoutId id="2147483685" r:id="rId8"/>
    <p:sldLayoutId id="2147483686" r:id="rId9"/>
    <p:sldLayoutId id="2147483687" r:id="rId10"/>
    <p:sldLayoutId id="2147483688" r:id="rId11"/>
    <p:sldLayoutId id="2147483689" r:id="rId12"/>
    <p:sldLayoutId id="2147483663" r:id="rId13"/>
    <p:sldLayoutId id="2147483679" r:id="rId14"/>
    <p:sldLayoutId id="2147483674" r:id="rId15"/>
    <p:sldLayoutId id="2147483683" r:id="rId16"/>
    <p:sldLayoutId id="2147483684" r:id="rId17"/>
    <p:sldLayoutId id="2147483654" r:id="rId18"/>
    <p:sldLayoutId id="2147483662" r:id="rId19"/>
    <p:sldLayoutId id="2147483661" r:id="rId20"/>
    <p:sldLayoutId id="2147483655" r:id="rId21"/>
    <p:sldLayoutId id="2147483650" r:id="rId22"/>
    <p:sldLayoutId id="2147483673" r:id="rId23"/>
    <p:sldLayoutId id="2147483669" r:id="rId24"/>
    <p:sldLayoutId id="2147483678" r:id="rId25"/>
    <p:sldLayoutId id="2147483664" r:id="rId26"/>
    <p:sldLayoutId id="2147483681" r:id="rId27"/>
    <p:sldLayoutId id="2147483671" r:id="rId28"/>
    <p:sldLayoutId id="2147483672" r:id="rId29"/>
    <p:sldLayoutId id="2147483665" r:id="rId30"/>
    <p:sldLayoutId id="2147483666" r:id="rId31"/>
    <p:sldLayoutId id="2147483667" r:id="rId32"/>
    <p:sldLayoutId id="2147483668" r:id="rId33"/>
    <p:sldLayoutId id="2147483670" r:id="rId34"/>
    <p:sldLayoutId id="2147483682"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hyperlink" Target="https://www.dciconsult.com/"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128.jpeg"/><Relationship Id="rId3" Type="http://schemas.openxmlformats.org/officeDocument/2006/relationships/diagramLayout" Target="../diagrams/layout1.xml"/><Relationship Id="rId7" Type="http://schemas.openxmlformats.org/officeDocument/2006/relationships/image" Target="../media/image127.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0DBAFA-2A38-4CA0-A2A1-581B9EE2F142}"/>
              </a:ext>
            </a:extLst>
          </p:cNvPr>
          <p:cNvSpPr>
            <a:spLocks noGrp="1"/>
          </p:cNvSpPr>
          <p:nvPr>
            <p:ph type="body" sz="quarter" idx="13"/>
          </p:nvPr>
        </p:nvSpPr>
        <p:spPr/>
        <p:txBody>
          <a:bodyPr/>
          <a:lstStyle/>
          <a:p>
            <a:endParaRPr lang="en-US"/>
          </a:p>
        </p:txBody>
      </p:sp>
      <p:sp>
        <p:nvSpPr>
          <p:cNvPr id="3" name="Title 2" title="Title of the presentation">
            <a:extLst>
              <a:ext uri="{FF2B5EF4-FFF2-40B4-BE49-F238E27FC236}">
                <a16:creationId xmlns:a16="http://schemas.microsoft.com/office/drawing/2014/main" id="{3D49B67E-F2F4-4770-9432-B8B6D4661927}"/>
              </a:ext>
            </a:extLst>
          </p:cNvPr>
          <p:cNvSpPr>
            <a:spLocks noGrp="1"/>
          </p:cNvSpPr>
          <p:nvPr>
            <p:ph type="ctrTitle"/>
          </p:nvPr>
        </p:nvSpPr>
        <p:spPr/>
        <p:txBody>
          <a:bodyPr/>
          <a:lstStyle/>
          <a:p>
            <a:r>
              <a:rPr lang="en-US" dirty="0"/>
              <a:t>DCI Consulting</a:t>
            </a:r>
          </a:p>
        </p:txBody>
      </p:sp>
      <p:sp>
        <p:nvSpPr>
          <p:cNvPr id="4" name="Subtitle 3">
            <a:extLst>
              <a:ext uri="{FF2B5EF4-FFF2-40B4-BE49-F238E27FC236}">
                <a16:creationId xmlns:a16="http://schemas.microsoft.com/office/drawing/2014/main" id="{7095B86E-2559-4390-8F79-71C6F6EDCD81}"/>
              </a:ext>
            </a:extLst>
          </p:cNvPr>
          <p:cNvSpPr>
            <a:spLocks noGrp="1"/>
          </p:cNvSpPr>
          <p:nvPr>
            <p:ph type="subTitle" idx="1"/>
          </p:nvPr>
        </p:nvSpPr>
        <p:spPr/>
        <p:txBody>
          <a:bodyPr/>
          <a:lstStyle/>
          <a:p>
            <a:endParaRPr lang="en-US"/>
          </a:p>
        </p:txBody>
      </p:sp>
      <p:sp>
        <p:nvSpPr>
          <p:cNvPr id="5" name="Text Placeholder 4">
            <a:extLst>
              <a:ext uri="{FF2B5EF4-FFF2-40B4-BE49-F238E27FC236}">
                <a16:creationId xmlns:a16="http://schemas.microsoft.com/office/drawing/2014/main" id="{8A7F2084-F261-415C-96FE-76920409BD4A}"/>
              </a:ext>
            </a:extLst>
          </p:cNvPr>
          <p:cNvSpPr>
            <a:spLocks noGrp="1"/>
          </p:cNvSpPr>
          <p:nvPr>
            <p:ph type="body" sz="quarter" idx="12"/>
          </p:nvPr>
        </p:nvSpPr>
        <p:spPr/>
        <p:txBody>
          <a:bodyPr>
            <a:normAutofit lnSpcReduction="10000"/>
          </a:bodyPr>
          <a:lstStyle/>
          <a:p>
            <a:endParaRPr lang="en-US"/>
          </a:p>
        </p:txBody>
      </p:sp>
      <p:sp>
        <p:nvSpPr>
          <p:cNvPr id="6" name="Text Placeholder 5">
            <a:extLst>
              <a:ext uri="{FF2B5EF4-FFF2-40B4-BE49-F238E27FC236}">
                <a16:creationId xmlns:a16="http://schemas.microsoft.com/office/drawing/2014/main" id="{722EFB6C-743B-458B-8996-C84BB6B164CF}"/>
              </a:ext>
            </a:extLst>
          </p:cNvPr>
          <p:cNvSpPr>
            <a:spLocks noGrp="1"/>
          </p:cNvSpPr>
          <p:nvPr>
            <p:ph type="body" sz="quarter" idx="10"/>
          </p:nvPr>
        </p:nvSpPr>
        <p:spPr/>
        <p:txBody>
          <a:bodyPr/>
          <a:lstStyle/>
          <a:p>
            <a:r>
              <a:rPr lang="en-US" dirty="0"/>
              <a:t>Tyler Wurtz, MS</a:t>
            </a:r>
          </a:p>
        </p:txBody>
      </p:sp>
      <p:sp>
        <p:nvSpPr>
          <p:cNvPr id="7" name="Text Placeholder 6">
            <a:extLst>
              <a:ext uri="{FF2B5EF4-FFF2-40B4-BE49-F238E27FC236}">
                <a16:creationId xmlns:a16="http://schemas.microsoft.com/office/drawing/2014/main" id="{2090B9F9-4A5F-4EFF-B326-89B17AF2F025}"/>
              </a:ext>
            </a:extLst>
          </p:cNvPr>
          <p:cNvSpPr>
            <a:spLocks noGrp="1"/>
          </p:cNvSpPr>
          <p:nvPr>
            <p:ph type="body" sz="quarter" idx="11"/>
          </p:nvPr>
        </p:nvSpPr>
        <p:spPr/>
        <p:txBody>
          <a:bodyPr>
            <a:normAutofit fontScale="92500" lnSpcReduction="20000"/>
          </a:bodyPr>
          <a:lstStyle/>
          <a:p>
            <a:r>
              <a:rPr lang="en-US" dirty="0"/>
              <a:t>Workforce Equity Consultant</a:t>
            </a:r>
          </a:p>
        </p:txBody>
      </p:sp>
    </p:spTree>
    <p:extLst>
      <p:ext uri="{BB962C8B-B14F-4D97-AF65-F5344CB8AC3E}">
        <p14:creationId xmlns:p14="http://schemas.microsoft.com/office/powerpoint/2010/main" val="121720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BBDE-BD41-2C74-B0A0-5CECE96C2B35}"/>
              </a:ext>
            </a:extLst>
          </p:cNvPr>
          <p:cNvSpPr>
            <a:spLocks noGrp="1"/>
          </p:cNvSpPr>
          <p:nvPr>
            <p:ph type="title"/>
          </p:nvPr>
        </p:nvSpPr>
        <p:spPr/>
        <p:txBody>
          <a:bodyPr>
            <a:normAutofit/>
          </a:bodyPr>
          <a:lstStyle/>
          <a:p>
            <a:r>
              <a:rPr lang="en-US" dirty="0"/>
              <a:t>Workforce Equity Practice Area</a:t>
            </a:r>
          </a:p>
        </p:txBody>
      </p:sp>
      <p:sp>
        <p:nvSpPr>
          <p:cNvPr id="3" name="Slide Number Placeholder 2">
            <a:extLst>
              <a:ext uri="{FF2B5EF4-FFF2-40B4-BE49-F238E27FC236}">
                <a16:creationId xmlns:a16="http://schemas.microsoft.com/office/drawing/2014/main" id="{C3B207F8-DFBA-3719-40B5-95E5371EA2A1}"/>
              </a:ext>
            </a:extLst>
          </p:cNvPr>
          <p:cNvSpPr>
            <a:spLocks noGrp="1"/>
          </p:cNvSpPr>
          <p:nvPr>
            <p:ph type="sldNum" sz="quarter" idx="12"/>
          </p:nvPr>
        </p:nvSpPr>
        <p:spPr/>
        <p:txBody>
          <a:bodyPr/>
          <a:lstStyle/>
          <a:p>
            <a:fld id="{BA09684D-CE1D-894F-B5A8-06F92965EDF3}" type="slidenum">
              <a:rPr lang="en-US" smtClean="0"/>
              <a:t>10</a:t>
            </a:fld>
            <a:endParaRPr lang="en-US"/>
          </a:p>
        </p:txBody>
      </p:sp>
      <p:sp>
        <p:nvSpPr>
          <p:cNvPr id="4" name="Text Placeholder 3">
            <a:extLst>
              <a:ext uri="{FF2B5EF4-FFF2-40B4-BE49-F238E27FC236}">
                <a16:creationId xmlns:a16="http://schemas.microsoft.com/office/drawing/2014/main" id="{419D7409-42F5-3463-4D52-B26C5703DAFB}"/>
              </a:ext>
            </a:extLst>
          </p:cNvPr>
          <p:cNvSpPr>
            <a:spLocks noGrp="1"/>
          </p:cNvSpPr>
          <p:nvPr>
            <p:ph type="body" sz="quarter" idx="13"/>
          </p:nvPr>
        </p:nvSpPr>
        <p:spPr>
          <a:xfrm>
            <a:off x="785734" y="1767881"/>
            <a:ext cx="10781791" cy="4241800"/>
          </a:xfrm>
        </p:spPr>
        <p:txBody>
          <a:bodyPr>
            <a:noAutofit/>
          </a:bodyPr>
          <a:lstStyle/>
          <a:p>
            <a:pPr marL="0">
              <a:lnSpc>
                <a:spcPct val="120000"/>
              </a:lnSpc>
              <a:spcBef>
                <a:spcPts val="0"/>
              </a:spcBef>
            </a:pPr>
            <a:r>
              <a:rPr lang="en-US" sz="2000" dirty="0"/>
              <a:t>Bridge affirmative action, compensation, and DEIA to create a roadmap for strategic change</a:t>
            </a:r>
          </a:p>
          <a:p>
            <a:pPr marL="0">
              <a:lnSpc>
                <a:spcPct val="120000"/>
              </a:lnSpc>
              <a:spcBef>
                <a:spcPts val="0"/>
              </a:spcBef>
            </a:pPr>
            <a:r>
              <a:rPr lang="en-US" sz="2000" dirty="0"/>
              <a:t>Discuss alternative labor force availability benchmarks</a:t>
            </a:r>
          </a:p>
          <a:p>
            <a:pPr marL="0">
              <a:lnSpc>
                <a:spcPct val="120000"/>
              </a:lnSpc>
              <a:spcBef>
                <a:spcPts val="0"/>
              </a:spcBef>
            </a:pPr>
            <a:r>
              <a:rPr lang="en-US" sz="2000" dirty="0"/>
              <a:t>Conduct organization-wide diversity diagnostics</a:t>
            </a:r>
          </a:p>
          <a:p>
            <a:pPr marL="457200" lvl="2">
              <a:lnSpc>
                <a:spcPct val="120000"/>
              </a:lnSpc>
              <a:spcBef>
                <a:spcPts val="0"/>
              </a:spcBef>
              <a:buFont typeface="Courier New" panose="02070309020205020404" pitchFamily="49" charset="0"/>
              <a:buChar char="o"/>
            </a:pPr>
            <a:r>
              <a:rPr lang="en-US" sz="1600" dirty="0"/>
              <a:t>Civil rights audits / racial equity audits</a:t>
            </a:r>
          </a:p>
          <a:p>
            <a:pPr marL="457200" lvl="2">
              <a:lnSpc>
                <a:spcPct val="120000"/>
              </a:lnSpc>
              <a:spcBef>
                <a:spcPts val="0"/>
              </a:spcBef>
              <a:buFont typeface="Courier New" panose="02070309020205020404" pitchFamily="49" charset="0"/>
              <a:buChar char="o"/>
            </a:pPr>
            <a:r>
              <a:rPr lang="en-US" sz="1600" dirty="0"/>
              <a:t>Barrier analysis</a:t>
            </a:r>
          </a:p>
          <a:p>
            <a:pPr marL="0">
              <a:lnSpc>
                <a:spcPct val="120000"/>
              </a:lnSpc>
              <a:spcBef>
                <a:spcPts val="0"/>
              </a:spcBef>
            </a:pPr>
            <a:r>
              <a:rPr lang="en-US" sz="2000" dirty="0"/>
              <a:t>Provide strategic workforce planning insights</a:t>
            </a:r>
          </a:p>
          <a:p>
            <a:pPr marL="457200" lvl="2">
              <a:lnSpc>
                <a:spcPct val="120000"/>
              </a:lnSpc>
              <a:spcBef>
                <a:spcPts val="0"/>
              </a:spcBef>
              <a:buFont typeface="Courier New" panose="02070309020205020404" pitchFamily="49" charset="0"/>
              <a:buChar char="o"/>
            </a:pPr>
            <a:r>
              <a:rPr lang="en-US" sz="1600" dirty="0"/>
              <a:t>Merger/acquisition planning</a:t>
            </a:r>
          </a:p>
          <a:p>
            <a:pPr marL="457200" lvl="2">
              <a:lnSpc>
                <a:spcPct val="120000"/>
              </a:lnSpc>
              <a:spcBef>
                <a:spcPts val="0"/>
              </a:spcBef>
              <a:buFont typeface="Courier New" panose="02070309020205020404" pitchFamily="49" charset="0"/>
              <a:buChar char="o"/>
            </a:pPr>
            <a:r>
              <a:rPr lang="en-US" sz="1600" dirty="0"/>
              <a:t>Proactive diversity audit</a:t>
            </a:r>
          </a:p>
          <a:p>
            <a:pPr marL="0">
              <a:lnSpc>
                <a:spcPct val="120000"/>
              </a:lnSpc>
              <a:spcBef>
                <a:spcPts val="0"/>
              </a:spcBef>
            </a:pPr>
            <a:r>
              <a:rPr lang="en-US" sz="2000" dirty="0"/>
              <a:t>Advise on ESG report objectives and human capital disclosures</a:t>
            </a:r>
          </a:p>
          <a:p>
            <a:pPr marL="0">
              <a:lnSpc>
                <a:spcPct val="120000"/>
              </a:lnSpc>
              <a:spcBef>
                <a:spcPts val="0"/>
              </a:spcBef>
            </a:pPr>
            <a:r>
              <a:rPr lang="en-US" sz="2000" dirty="0"/>
              <a:t>Develop supplier diversity programs</a:t>
            </a:r>
          </a:p>
          <a:p>
            <a:pPr marL="0">
              <a:lnSpc>
                <a:spcPct val="120000"/>
              </a:lnSpc>
              <a:spcBef>
                <a:spcPts val="0"/>
              </a:spcBef>
            </a:pPr>
            <a:r>
              <a:rPr lang="en-US" sz="2000" dirty="0"/>
              <a:t>Leverage evidence-based practices to support DEIA strategies</a:t>
            </a:r>
          </a:p>
        </p:txBody>
      </p:sp>
    </p:spTree>
    <p:extLst>
      <p:ext uri="{BB962C8B-B14F-4D97-AF65-F5344CB8AC3E}">
        <p14:creationId xmlns:p14="http://schemas.microsoft.com/office/powerpoint/2010/main" val="343594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E45141-517B-C11C-DDA7-A50D49D3C6B1}"/>
              </a:ext>
            </a:extLst>
          </p:cNvPr>
          <p:cNvSpPr txBox="1"/>
          <p:nvPr/>
        </p:nvSpPr>
        <p:spPr>
          <a:xfrm>
            <a:off x="4069860" y="3764132"/>
            <a:ext cx="1475725" cy="369332"/>
          </a:xfrm>
          <a:prstGeom prst="rect">
            <a:avLst/>
          </a:prstGeom>
          <a:noFill/>
        </p:spPr>
        <p:txBody>
          <a:bodyPr wrap="none" rtlCol="0">
            <a:spAutoFit/>
          </a:bodyPr>
          <a:lstStyle/>
          <a:p>
            <a:r>
              <a:rPr lang="en-US" dirty="0">
                <a:solidFill>
                  <a:schemeClr val="bg1"/>
                </a:solidFill>
                <a:hlinkClick r:id="rId2"/>
              </a:rPr>
              <a:t>DCI Website</a:t>
            </a:r>
            <a:endParaRPr lang="en-US" dirty="0">
              <a:solidFill>
                <a:schemeClr val="bg1"/>
              </a:solidFill>
            </a:endParaRPr>
          </a:p>
        </p:txBody>
      </p:sp>
    </p:spTree>
    <p:extLst>
      <p:ext uri="{BB962C8B-B14F-4D97-AF65-F5344CB8AC3E}">
        <p14:creationId xmlns:p14="http://schemas.microsoft.com/office/powerpoint/2010/main" val="200126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36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412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0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15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222E50-9056-8C62-936F-00AE8D24A059}"/>
              </a:ext>
            </a:extLst>
          </p:cNvPr>
          <p:cNvSpPr>
            <a:spLocks noGrp="1"/>
          </p:cNvSpPr>
          <p:nvPr>
            <p:ph type="body" sz="quarter" idx="12"/>
          </p:nvPr>
        </p:nvSpPr>
        <p:spPr/>
        <p:txBody>
          <a:bodyPr>
            <a:normAutofit fontScale="85000" lnSpcReduction="20000"/>
          </a:bodyPr>
          <a:lstStyle/>
          <a:p>
            <a:r>
              <a:rPr lang="en-US" dirty="0"/>
              <a:t>Government Compliance and EEO Support</a:t>
            </a:r>
          </a:p>
          <a:p>
            <a:endParaRPr lang="en-US" dirty="0"/>
          </a:p>
        </p:txBody>
      </p:sp>
    </p:spTree>
    <p:extLst>
      <p:ext uri="{BB962C8B-B14F-4D97-AF65-F5344CB8AC3E}">
        <p14:creationId xmlns:p14="http://schemas.microsoft.com/office/powerpoint/2010/main" val="73301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8DB18-9E28-AA28-478A-EFBDA7CADB5F}"/>
              </a:ext>
            </a:extLst>
          </p:cNvPr>
          <p:cNvSpPr>
            <a:spLocks noGrp="1"/>
          </p:cNvSpPr>
          <p:nvPr>
            <p:ph type="title"/>
          </p:nvPr>
        </p:nvSpPr>
        <p:spPr/>
        <p:txBody>
          <a:bodyPr/>
          <a:lstStyle/>
          <a:p>
            <a:r>
              <a:rPr lang="en-US" dirty="0"/>
              <a:t>OFCCP / EEOC</a:t>
            </a:r>
          </a:p>
        </p:txBody>
      </p:sp>
      <p:graphicFrame>
        <p:nvGraphicFramePr>
          <p:cNvPr id="4" name="Diagram 3">
            <a:extLst>
              <a:ext uri="{FF2B5EF4-FFF2-40B4-BE49-F238E27FC236}">
                <a16:creationId xmlns:a16="http://schemas.microsoft.com/office/drawing/2014/main" id="{1F89BC8A-BAB3-E969-824A-6FC175315CDF}"/>
              </a:ext>
            </a:extLst>
          </p:cNvPr>
          <p:cNvGraphicFramePr/>
          <p:nvPr>
            <p:extLst>
              <p:ext uri="{D42A27DB-BD31-4B8C-83A1-F6EECF244321}">
                <p14:modId xmlns:p14="http://schemas.microsoft.com/office/powerpoint/2010/main" val="2434621735"/>
              </p:ext>
            </p:extLst>
          </p:nvPr>
        </p:nvGraphicFramePr>
        <p:xfrm>
          <a:off x="2959175" y="1816327"/>
          <a:ext cx="6221183" cy="4343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t;strong&gt;Department of Labor&lt;/strong&gt; Seal | Flickr - Photo Sharing!">
            <a:extLst>
              <a:ext uri="{FF2B5EF4-FFF2-40B4-BE49-F238E27FC236}">
                <a16:creationId xmlns:a16="http://schemas.microsoft.com/office/drawing/2014/main" id="{C21B4F9C-C4B6-9BD0-AA4C-7A52EE26253D}"/>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882642" y="3266983"/>
            <a:ext cx="1471158" cy="1441735"/>
          </a:xfrm>
          <a:prstGeom prst="rect">
            <a:avLst/>
          </a:prstGeom>
        </p:spPr>
      </p:pic>
      <p:sp>
        <p:nvSpPr>
          <p:cNvPr id="6" name="TextBox 5">
            <a:extLst>
              <a:ext uri="{FF2B5EF4-FFF2-40B4-BE49-F238E27FC236}">
                <a16:creationId xmlns:a16="http://schemas.microsoft.com/office/drawing/2014/main" id="{5E69D2D2-ACA5-F6FA-35C8-1C4318A352CE}"/>
              </a:ext>
            </a:extLst>
          </p:cNvPr>
          <p:cNvSpPr txBox="1"/>
          <p:nvPr/>
        </p:nvSpPr>
        <p:spPr>
          <a:xfrm>
            <a:off x="9551914" y="6014718"/>
            <a:ext cx="2460133" cy="461665"/>
          </a:xfrm>
          <a:prstGeom prst="rect">
            <a:avLst/>
          </a:prstGeom>
          <a:noFill/>
        </p:spPr>
        <p:txBody>
          <a:bodyPr wrap="square" rtlCol="0">
            <a:spAutoFit/>
          </a:bodyPr>
          <a:lstStyle/>
          <a:p>
            <a:r>
              <a:rPr lang="en-US" sz="1200" b="1" i="1" dirty="0">
                <a:solidFill>
                  <a:schemeClr val="accent1"/>
                </a:solidFill>
              </a:rPr>
              <a:t>Note: this is not an all inclusive list of laws covered by each agency</a:t>
            </a:r>
          </a:p>
        </p:txBody>
      </p:sp>
      <p:pic>
        <p:nvPicPr>
          <p:cNvPr id="1026" name="Picture 2" descr="Equal Employment Opportunity Commission - Wikipedia">
            <a:extLst>
              <a:ext uri="{FF2B5EF4-FFF2-40B4-BE49-F238E27FC236}">
                <a16:creationId xmlns:a16="http://schemas.microsoft.com/office/drawing/2014/main" id="{F673A5EC-667B-9937-A7A7-AB1E604507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116" y="3266983"/>
            <a:ext cx="1441735" cy="144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23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B2B1-76AC-D548-23E6-9A47318BBA28}"/>
              </a:ext>
            </a:extLst>
          </p:cNvPr>
          <p:cNvSpPr>
            <a:spLocks noGrp="1"/>
          </p:cNvSpPr>
          <p:nvPr>
            <p:ph type="title"/>
          </p:nvPr>
        </p:nvSpPr>
        <p:spPr/>
        <p:txBody>
          <a:bodyPr/>
          <a:lstStyle/>
          <a:p>
            <a:r>
              <a:rPr lang="en-US" dirty="0"/>
              <a:t>Affirmative Action Implements EEO </a:t>
            </a:r>
          </a:p>
        </p:txBody>
      </p:sp>
      <p:sp>
        <p:nvSpPr>
          <p:cNvPr id="3" name="Text Placeholder 2">
            <a:extLst>
              <a:ext uri="{FF2B5EF4-FFF2-40B4-BE49-F238E27FC236}">
                <a16:creationId xmlns:a16="http://schemas.microsoft.com/office/drawing/2014/main" id="{28E93947-4E41-4BA9-829D-40BBCAA67A0A}"/>
              </a:ext>
            </a:extLst>
          </p:cNvPr>
          <p:cNvSpPr>
            <a:spLocks noGrp="1"/>
          </p:cNvSpPr>
          <p:nvPr>
            <p:ph type="body" sz="quarter" idx="13"/>
          </p:nvPr>
        </p:nvSpPr>
        <p:spPr/>
        <p:txBody>
          <a:bodyPr>
            <a:normAutofit lnSpcReduction="10000"/>
          </a:bodyPr>
          <a:lstStyle/>
          <a:p>
            <a:r>
              <a:rPr lang="en-US" sz="3200" dirty="0">
                <a:solidFill>
                  <a:srgbClr val="FF0000"/>
                </a:solidFill>
              </a:rPr>
              <a:t>Proactive action</a:t>
            </a:r>
            <a:r>
              <a:rPr lang="en-US" sz="3200" dirty="0"/>
              <a:t>-oriented programs designed to ensure equal opportunity of qualified women, minorities, individuals with disabilities and protected veterans in the employment process</a:t>
            </a:r>
          </a:p>
          <a:p>
            <a:r>
              <a:rPr lang="en-US" sz="3200" dirty="0"/>
              <a:t>Designed to:</a:t>
            </a:r>
          </a:p>
          <a:p>
            <a:pPr lvl="1"/>
            <a:r>
              <a:rPr lang="en-US" sz="2800" dirty="0"/>
              <a:t>Promote equal employment opportunity</a:t>
            </a:r>
          </a:p>
          <a:p>
            <a:pPr lvl="1"/>
            <a:r>
              <a:rPr lang="en-US" sz="2800" dirty="0"/>
              <a:t>Eliminate discrimination for protected members</a:t>
            </a:r>
          </a:p>
          <a:p>
            <a:pPr lvl="1"/>
            <a:r>
              <a:rPr lang="en-US" sz="2800" dirty="0"/>
              <a:t>Create an opportunity to make a difference</a:t>
            </a:r>
          </a:p>
          <a:p>
            <a:pPr lvl="1"/>
            <a:r>
              <a:rPr lang="en-US" sz="2800" dirty="0"/>
              <a:t>Remove barriers in the workplace</a:t>
            </a:r>
          </a:p>
          <a:p>
            <a:pPr lvl="1"/>
            <a:r>
              <a:rPr lang="en-US" sz="2800" dirty="0"/>
              <a:t>Level playing field in every phase of the employment process</a:t>
            </a:r>
          </a:p>
          <a:p>
            <a:endParaRPr lang="en-US" dirty="0"/>
          </a:p>
        </p:txBody>
      </p:sp>
    </p:spTree>
    <p:extLst>
      <p:ext uri="{BB962C8B-B14F-4D97-AF65-F5344CB8AC3E}">
        <p14:creationId xmlns:p14="http://schemas.microsoft.com/office/powerpoint/2010/main" val="73456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58A6A8-B6AE-0917-CE83-9994F27EE3E7}"/>
              </a:ext>
            </a:extLst>
          </p:cNvPr>
          <p:cNvSpPr>
            <a:spLocks noGrp="1"/>
          </p:cNvSpPr>
          <p:nvPr>
            <p:ph type="body" sz="quarter" idx="12"/>
          </p:nvPr>
        </p:nvSpPr>
        <p:spPr/>
        <p:txBody>
          <a:bodyPr>
            <a:normAutofit fontScale="85000" lnSpcReduction="20000"/>
          </a:bodyPr>
          <a:lstStyle/>
          <a:p>
            <a:r>
              <a:rPr lang="en-US" dirty="0"/>
              <a:t>Diversity, Equity, Inclusion, Accessibility (DEIA)</a:t>
            </a:r>
          </a:p>
          <a:p>
            <a:endParaRPr lang="en-US" dirty="0"/>
          </a:p>
        </p:txBody>
      </p:sp>
    </p:spTree>
    <p:extLst>
      <p:ext uri="{BB962C8B-B14F-4D97-AF65-F5344CB8AC3E}">
        <p14:creationId xmlns:p14="http://schemas.microsoft.com/office/powerpoint/2010/main" val="2002006288"/>
      </p:ext>
    </p:extLst>
  </p:cSld>
  <p:clrMapOvr>
    <a:masterClrMapping/>
  </p:clrMapOvr>
</p:sld>
</file>

<file path=ppt/theme/theme1.xml><?xml version="1.0" encoding="utf-8"?>
<a:theme xmlns:a="http://schemas.openxmlformats.org/drawingml/2006/main" name="Office Theme">
  <a:themeElements>
    <a:clrScheme name="DCI">
      <a:dk1>
        <a:srgbClr val="2B3353"/>
      </a:dk1>
      <a:lt1>
        <a:srgbClr val="FFFFFF"/>
      </a:lt1>
      <a:dk2>
        <a:srgbClr val="4B6683"/>
      </a:dk2>
      <a:lt2>
        <a:srgbClr val="C5C7D3"/>
      </a:lt2>
      <a:accent1>
        <a:srgbClr val="6996AD"/>
      </a:accent1>
      <a:accent2>
        <a:srgbClr val="EE964B"/>
      </a:accent2>
      <a:accent3>
        <a:srgbClr val="E85F5C"/>
      </a:accent3>
      <a:accent4>
        <a:srgbClr val="F4D870"/>
      </a:accent4>
      <a:accent5>
        <a:srgbClr val="79B473"/>
      </a:accent5>
      <a:accent6>
        <a:srgbClr val="2B3353"/>
      </a:accent6>
      <a:hlink>
        <a:srgbClr val="6995AC"/>
      </a:hlink>
      <a:folHlink>
        <a:srgbClr val="4B66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6b8cae7-ede7-4caf-a698-46319b0ffc23">
      <Terms xmlns="http://schemas.microsoft.com/office/infopath/2007/PartnerControls"/>
    </lcf76f155ced4ddcb4097134ff3c332f>
    <TaxCatchAll xmlns="14dc1df3-0851-4e71-9a0c-473cb76046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5A63D80B6B01468A75AA7AA346CABF" ma:contentTypeVersion="16" ma:contentTypeDescription="Create a new document." ma:contentTypeScope="" ma:versionID="67f6d14c5e4830053c615b6af1323b0d">
  <xsd:schema xmlns:xsd="http://www.w3.org/2001/XMLSchema" xmlns:xs="http://www.w3.org/2001/XMLSchema" xmlns:p="http://schemas.microsoft.com/office/2006/metadata/properties" xmlns:ns2="56b8cae7-ede7-4caf-a698-46319b0ffc23" xmlns:ns3="14dc1df3-0851-4e71-9a0c-473cb76046d5" targetNamespace="http://schemas.microsoft.com/office/2006/metadata/properties" ma:root="true" ma:fieldsID="1dda8ba0d029cc8241d5b8b9978dcc32" ns2:_="" ns3:_="">
    <xsd:import namespace="56b8cae7-ede7-4caf-a698-46319b0ffc23"/>
    <xsd:import namespace="14dc1df3-0851-4e71-9a0c-473cb76046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b8cae7-ede7-4caf-a698-46319b0ffc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f42c98-b89b-4612-94df-db2d5cc24d1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dc1df3-0851-4e71-9a0c-473cb76046d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8ab907d-0778-49f7-82bc-ec5c131de3b1}" ma:internalName="TaxCatchAll" ma:showField="CatchAllData" ma:web="14dc1df3-0851-4e71-9a0c-473cb76046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0F805F-CEEC-4171-B76C-0A2B982353E3}">
  <ds:schemaRefs>
    <ds:schemaRef ds:uri="http://schemas.microsoft.com/sharepoint/v3/contenttype/forms"/>
  </ds:schemaRefs>
</ds:datastoreItem>
</file>

<file path=customXml/itemProps2.xml><?xml version="1.0" encoding="utf-8"?>
<ds:datastoreItem xmlns:ds="http://schemas.openxmlformats.org/officeDocument/2006/customXml" ds:itemID="{57A6FB79-5895-4864-B321-BB03602FBB87}">
  <ds:schemaRef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14dc1df3-0851-4e71-9a0c-473cb76046d5"/>
    <ds:schemaRef ds:uri="56b8cae7-ede7-4caf-a698-46319b0ffc23"/>
    <ds:schemaRef ds:uri="http://purl.org/dc/dcmitype/"/>
    <ds:schemaRef ds:uri="http://purl.org/dc/elements/1.1/"/>
  </ds:schemaRefs>
</ds:datastoreItem>
</file>

<file path=customXml/itemProps3.xml><?xml version="1.0" encoding="utf-8"?>
<ds:datastoreItem xmlns:ds="http://schemas.openxmlformats.org/officeDocument/2006/customXml" ds:itemID="{B1363092-18A2-477F-ABBD-F74E4426C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b8cae7-ede7-4caf-a698-46319b0ffc23"/>
    <ds:schemaRef ds:uri="14dc1df3-0851-4e71-9a0c-473cb76046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TotalTime>
  <Words>226</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Courier New</vt:lpstr>
      <vt:lpstr>Office Theme</vt:lpstr>
      <vt:lpstr>DCI Consulting</vt:lpstr>
      <vt:lpstr>PowerPoint Presentation</vt:lpstr>
      <vt:lpstr>PowerPoint Presentation</vt:lpstr>
      <vt:lpstr>PowerPoint Presentation</vt:lpstr>
      <vt:lpstr>PowerPoint Presentation</vt:lpstr>
      <vt:lpstr>PowerPoint Presentation</vt:lpstr>
      <vt:lpstr>OFCCP / EEOC</vt:lpstr>
      <vt:lpstr>Affirmative Action Implements EEO </vt:lpstr>
      <vt:lpstr>PowerPoint Presentation</vt:lpstr>
      <vt:lpstr>Workforce Equity Practice Area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Paul</dc:creator>
  <cp:lastModifiedBy>Thomas Mitchell</cp:lastModifiedBy>
  <cp:revision>9</cp:revision>
  <dcterms:created xsi:type="dcterms:W3CDTF">2021-07-26T18:25:07Z</dcterms:created>
  <dcterms:modified xsi:type="dcterms:W3CDTF">2023-02-15T19:08:20Z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0x010100F85A63D80B6B01468A75AA7AA346CABF</vt:lpwstr>
  </property>
  <property fmtid="{D5CDD505-2E9C-101B-9397-08002B2CF9AE}" pid="3" name="MediaServiceImageTags">
    <vt:lpwstr/>
  </property>
</Properties>
</file>