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6" r:id="rId7"/>
    <p:sldId id="260" r:id="rId8"/>
    <p:sldId id="261" r:id="rId9"/>
    <p:sldId id="262" r:id="rId10"/>
    <p:sldId id="267" r:id="rId11"/>
    <p:sldId id="263" r:id="rId12"/>
    <p:sldId id="269" r:id="rId13"/>
    <p:sldId id="270" r:id="rId14"/>
    <p:sldId id="268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8A7E-59C8-43D4-8A0D-76E8F0D5FCDD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D235-4310-40FF-B924-2CB826E0E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36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8A7E-59C8-43D4-8A0D-76E8F0D5FCDD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D235-4310-40FF-B924-2CB826E0E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5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8A7E-59C8-43D4-8A0D-76E8F0D5FCDD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D235-4310-40FF-B924-2CB826E0E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7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8A7E-59C8-43D4-8A0D-76E8F0D5FCDD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D235-4310-40FF-B924-2CB826E0E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3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8A7E-59C8-43D4-8A0D-76E8F0D5FCDD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D235-4310-40FF-B924-2CB826E0E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1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8A7E-59C8-43D4-8A0D-76E8F0D5FCDD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D235-4310-40FF-B924-2CB826E0E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1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8A7E-59C8-43D4-8A0D-76E8F0D5FCDD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D235-4310-40FF-B924-2CB826E0E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1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8A7E-59C8-43D4-8A0D-76E8F0D5FCDD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D235-4310-40FF-B924-2CB826E0E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2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8A7E-59C8-43D4-8A0D-76E8F0D5FCDD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D235-4310-40FF-B924-2CB826E0E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9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8A7E-59C8-43D4-8A0D-76E8F0D5FCDD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D235-4310-40FF-B924-2CB826E0E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8A7E-59C8-43D4-8A0D-76E8F0D5FCDD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D235-4310-40FF-B924-2CB826E0E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9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E8A7E-59C8-43D4-8A0D-76E8F0D5FCDD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4D235-4310-40FF-B924-2CB826E0E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69207"/>
            <a:ext cx="9144000" cy="2387600"/>
          </a:xfrm>
        </p:spPr>
        <p:txBody>
          <a:bodyPr/>
          <a:lstStyle/>
          <a:p>
            <a:r>
              <a:rPr lang="en-US" dirty="0" smtClean="0"/>
              <a:t>Winter School: </a:t>
            </a:r>
            <a:br>
              <a:rPr lang="en-US" dirty="0" smtClean="0"/>
            </a:br>
            <a:r>
              <a:rPr lang="en-US" dirty="0" smtClean="0"/>
              <a:t>UB Student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6279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2017-2018 Erasmus Mundus Winter School </a:t>
            </a:r>
          </a:p>
          <a:p>
            <a:r>
              <a:rPr lang="en-US" sz="2800" dirty="0" smtClean="0"/>
              <a:t>Jay Souder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14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01390" y="1576043"/>
            <a:ext cx="4318908" cy="37140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2" y="804691"/>
            <a:ext cx="7412852" cy="560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Final Assignment &amp; In-residence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777" y="1791759"/>
            <a:ext cx="4800600" cy="4351338"/>
          </a:xfrm>
        </p:spPr>
        <p:txBody>
          <a:bodyPr/>
          <a:lstStyle/>
          <a:p>
            <a:r>
              <a:rPr lang="en-US" dirty="0" smtClean="0"/>
              <a:t>Daily schedule</a:t>
            </a:r>
          </a:p>
          <a:p>
            <a:r>
              <a:rPr lang="en-US" dirty="0" smtClean="0"/>
              <a:t>Week 1:</a:t>
            </a:r>
          </a:p>
          <a:p>
            <a:pPr lvl="1"/>
            <a:r>
              <a:rPr lang="en-US" dirty="0" smtClean="0"/>
              <a:t>Class seminars by visiting professors</a:t>
            </a:r>
          </a:p>
          <a:p>
            <a:pPr lvl="1"/>
            <a:r>
              <a:rPr lang="en-US" dirty="0" smtClean="0"/>
              <a:t>Workshops</a:t>
            </a:r>
          </a:p>
          <a:p>
            <a:pPr lvl="1"/>
            <a:r>
              <a:rPr lang="en-US" dirty="0" smtClean="0"/>
              <a:t>Travel weekend</a:t>
            </a:r>
          </a:p>
          <a:p>
            <a:r>
              <a:rPr lang="en-US" dirty="0" smtClean="0"/>
              <a:t>Week 2:</a:t>
            </a:r>
          </a:p>
          <a:p>
            <a:pPr lvl="1"/>
            <a:r>
              <a:rPr lang="en-US" dirty="0" smtClean="0"/>
              <a:t>Focus on Intervention Design</a:t>
            </a:r>
          </a:p>
          <a:p>
            <a:pPr lvl="1"/>
            <a:r>
              <a:rPr lang="en-US" dirty="0" smtClean="0"/>
              <a:t>Presentation and awards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60" y="1690688"/>
            <a:ext cx="6482080" cy="47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6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1" y="1648177"/>
            <a:ext cx="5801784" cy="389660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26" y="1230489"/>
            <a:ext cx="5862696" cy="473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978" y="1072445"/>
            <a:ext cx="5979348" cy="4984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8" y="1072445"/>
            <a:ext cx="5708414" cy="49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024"/>
            <a:ext cx="5801784" cy="507809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67" y="1216024"/>
            <a:ext cx="6163733" cy="507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" y="126428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102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Application Process</a:t>
            </a:r>
          </a:p>
          <a:p>
            <a:r>
              <a:rPr lang="en-US" sz="3600" dirty="0" smtClean="0"/>
              <a:t>Preparing for Winter School</a:t>
            </a:r>
          </a:p>
          <a:p>
            <a:r>
              <a:rPr lang="en-US" sz="3600" dirty="0" smtClean="0"/>
              <a:t>Global Virtual Teams (GVTs)</a:t>
            </a:r>
          </a:p>
          <a:p>
            <a:r>
              <a:rPr lang="en-US" sz="3600" dirty="0" smtClean="0"/>
              <a:t>In-Residence Phase</a:t>
            </a:r>
          </a:p>
          <a:p>
            <a:r>
              <a:rPr lang="en-US" sz="3600" dirty="0" smtClean="0"/>
              <a:t>Final Assignment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40" y="1825624"/>
            <a:ext cx="5760720" cy="44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13218"/>
            <a:ext cx="5801784" cy="435133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3101" y="1186659"/>
            <a:ext cx="4351337" cy="520446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Valencia, Spain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9872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Application/CV</a:t>
            </a:r>
          </a:p>
          <a:p>
            <a:r>
              <a:rPr lang="en-US" sz="3600" dirty="0" smtClean="0"/>
              <a:t>Letter of Recommendation</a:t>
            </a:r>
          </a:p>
          <a:p>
            <a:r>
              <a:rPr lang="en-US" sz="3600" dirty="0" smtClean="0"/>
              <a:t>Cost ~ $1,500</a:t>
            </a:r>
          </a:p>
          <a:p>
            <a:pPr lvl="1"/>
            <a:r>
              <a:rPr lang="en-US" sz="3200" dirty="0" smtClean="0"/>
              <a:t>Flight: $590</a:t>
            </a:r>
          </a:p>
          <a:p>
            <a:pPr lvl="1"/>
            <a:r>
              <a:rPr lang="en-US" sz="3200" dirty="0" smtClean="0"/>
              <a:t>Travel Insurance: $43</a:t>
            </a:r>
          </a:p>
          <a:p>
            <a:pPr lvl="1"/>
            <a:r>
              <a:rPr lang="en-US" sz="3200" dirty="0" smtClean="0"/>
              <a:t>Lodging: $543</a:t>
            </a:r>
          </a:p>
          <a:p>
            <a:pPr lvl="1"/>
            <a:r>
              <a:rPr lang="en-US" sz="3200" dirty="0" smtClean="0"/>
              <a:t>Other: $300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87856"/>
            <a:ext cx="5718809" cy="42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8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Preparing for Winter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769416"/>
            <a:ext cx="673608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Academic Preparation</a:t>
            </a:r>
          </a:p>
          <a:p>
            <a:pPr lvl="1"/>
            <a:r>
              <a:rPr lang="en-US" sz="2800" dirty="0" smtClean="0"/>
              <a:t>Balancing UB and Winter School</a:t>
            </a:r>
          </a:p>
          <a:p>
            <a:pPr lvl="1"/>
            <a:r>
              <a:rPr lang="en-US" sz="2800" dirty="0" smtClean="0"/>
              <a:t>Time Zones, GVTs, and Cultural Barriers</a:t>
            </a:r>
          </a:p>
          <a:p>
            <a:r>
              <a:rPr lang="en-US" sz="3200" dirty="0" smtClean="0"/>
              <a:t>Travel Preparation</a:t>
            </a:r>
          </a:p>
          <a:p>
            <a:pPr lvl="1"/>
            <a:r>
              <a:rPr lang="en-US" sz="2800" dirty="0" smtClean="0"/>
              <a:t>Flights and layovers, Passport, Lodging</a:t>
            </a:r>
          </a:p>
          <a:p>
            <a:r>
              <a:rPr lang="en-US" sz="3200" dirty="0" smtClean="0"/>
              <a:t>Personal Preparation</a:t>
            </a:r>
          </a:p>
          <a:p>
            <a:pPr lvl="1"/>
            <a:r>
              <a:rPr lang="en-US" sz="2800" dirty="0" smtClean="0"/>
              <a:t>Has anybody recently been abroad?</a:t>
            </a:r>
          </a:p>
          <a:p>
            <a:pPr lvl="1"/>
            <a:r>
              <a:rPr lang="en-US" sz="2800" dirty="0" smtClean="0"/>
              <a:t>Does anybody speak Spanish?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960" y="1690688"/>
            <a:ext cx="4556760" cy="490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1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96" y="1157287"/>
            <a:ext cx="6350424" cy="55703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41" y="1302147"/>
            <a:ext cx="5570378" cy="52806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7096" y="0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Gandia</a:t>
            </a:r>
            <a:r>
              <a:rPr lang="en-US" dirty="0" smtClean="0"/>
              <a:t>, Spain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5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Global Virtual Teams (GVTs) in the Winter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1440" y="1772356"/>
            <a:ext cx="6019800" cy="4563436"/>
          </a:xfrm>
        </p:spPr>
        <p:txBody>
          <a:bodyPr>
            <a:noAutofit/>
          </a:bodyPr>
          <a:lstStyle/>
          <a:p>
            <a:r>
              <a:rPr lang="en-US" sz="3200" dirty="0" smtClean="0"/>
              <a:t>November – February (3 months)</a:t>
            </a:r>
          </a:p>
          <a:p>
            <a:pPr lvl="1"/>
            <a:r>
              <a:rPr lang="en-US" sz="2800" dirty="0" smtClean="0"/>
              <a:t>5 modules (1 in-residence)</a:t>
            </a:r>
          </a:p>
          <a:p>
            <a:pPr lvl="1"/>
            <a:r>
              <a:rPr lang="en-US" sz="2800" dirty="0" smtClean="0"/>
              <a:t>Group projects</a:t>
            </a:r>
          </a:p>
          <a:p>
            <a:pPr lvl="1"/>
            <a:r>
              <a:rPr lang="en-US" sz="2800" dirty="0" smtClean="0"/>
              <a:t>Literature review and assigned readings</a:t>
            </a:r>
          </a:p>
          <a:p>
            <a:pPr lvl="1"/>
            <a:r>
              <a:rPr lang="en-US" sz="2800" dirty="0" smtClean="0"/>
              <a:t>Aula Virtual</a:t>
            </a:r>
          </a:p>
          <a:p>
            <a:pPr lvl="2"/>
            <a:r>
              <a:rPr lang="en-US" sz="2400" dirty="0" smtClean="0"/>
              <a:t>Erasmus Mundus version of Sakai</a:t>
            </a:r>
          </a:p>
          <a:p>
            <a:pPr lvl="1"/>
            <a:r>
              <a:rPr lang="en-US" sz="2800" dirty="0" smtClean="0"/>
              <a:t>Online teamwork</a:t>
            </a:r>
          </a:p>
          <a:p>
            <a:pPr lvl="2"/>
            <a:r>
              <a:rPr lang="en-US" sz="2400" dirty="0" smtClean="0"/>
              <a:t>WhatsApp, Skype, Google Docs</a:t>
            </a:r>
          </a:p>
          <a:p>
            <a:pPr lvl="1"/>
            <a:r>
              <a:rPr lang="en-US" sz="2800" dirty="0" smtClean="0"/>
              <a:t>Meeting with Professors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1660366"/>
            <a:ext cx="6156960" cy="499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5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In-Residence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55" y="1850390"/>
            <a:ext cx="5366825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February 19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March 2</a:t>
            </a:r>
            <a:r>
              <a:rPr lang="en-US" sz="3600" baseline="30000" dirty="0" smtClean="0"/>
              <a:t>nd</a:t>
            </a:r>
            <a:endParaRPr lang="en-US" sz="3600" dirty="0"/>
          </a:p>
          <a:p>
            <a:pPr lvl="1"/>
            <a:r>
              <a:rPr lang="en-US" sz="3200" dirty="0" smtClean="0"/>
              <a:t>Valencia to </a:t>
            </a:r>
            <a:r>
              <a:rPr lang="en-US" sz="3200" dirty="0" err="1" smtClean="0"/>
              <a:t>Gandia</a:t>
            </a:r>
            <a:endParaRPr lang="en-US" sz="3200" dirty="0" smtClean="0"/>
          </a:p>
          <a:p>
            <a:r>
              <a:rPr lang="en-US" sz="3600" dirty="0" smtClean="0"/>
              <a:t>Hotel Borgia</a:t>
            </a:r>
          </a:p>
          <a:p>
            <a:r>
              <a:rPr lang="en-US" sz="3600" dirty="0" err="1" smtClean="0"/>
              <a:t>Gandia</a:t>
            </a:r>
            <a:endParaRPr lang="en-US" sz="3600" dirty="0" smtClean="0"/>
          </a:p>
          <a:p>
            <a:pPr lvl="1"/>
            <a:r>
              <a:rPr lang="en-US" sz="3200" dirty="0" smtClean="0"/>
              <a:t>Beach town</a:t>
            </a:r>
          </a:p>
          <a:p>
            <a:pPr lvl="1"/>
            <a:r>
              <a:rPr lang="en-US" sz="3200" dirty="0" smtClean="0"/>
              <a:t>Las </a:t>
            </a:r>
            <a:r>
              <a:rPr lang="en-US" sz="3200" dirty="0" err="1" smtClean="0"/>
              <a:t>Falles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80" y="1690688"/>
            <a:ext cx="6324600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0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Vamos</a:t>
            </a:r>
            <a:r>
              <a:rPr lang="en-US" dirty="0" smtClean="0"/>
              <a:t> a la playa!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671956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6000" y="1690688"/>
            <a:ext cx="5826760" cy="437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202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Winter School:  UB Student Perspective</vt:lpstr>
      <vt:lpstr>Presentation Overview</vt:lpstr>
      <vt:lpstr>Valencia, Spain</vt:lpstr>
      <vt:lpstr>Application Process</vt:lpstr>
      <vt:lpstr>Preparing for Winter School</vt:lpstr>
      <vt:lpstr>Gandia, Spain</vt:lpstr>
      <vt:lpstr>Global Virtual Teams (GVTs) in the Winter School</vt:lpstr>
      <vt:lpstr>In-Residence Phase</vt:lpstr>
      <vt:lpstr>Vamos a la playa!</vt:lpstr>
      <vt:lpstr>PowerPoint Presentation</vt:lpstr>
      <vt:lpstr>Final Assignment &amp; In-residence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School: UB Student Perspective</dc:title>
  <dc:creator>Jay Souder</dc:creator>
  <cp:lastModifiedBy>Thomas Mitchell</cp:lastModifiedBy>
  <cp:revision>22</cp:revision>
  <dcterms:created xsi:type="dcterms:W3CDTF">2018-05-01T17:19:39Z</dcterms:created>
  <dcterms:modified xsi:type="dcterms:W3CDTF">2018-05-02T19:16:10Z</dcterms:modified>
</cp:coreProperties>
</file>