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ctiveX/activeX1.xml" ContentType="application/vnd.ms-office.activeX+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activeX/activeX2.xml" ContentType="application/vnd.ms-office.activeX+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notesSlides/notesSlide41.xml" ContentType="application/vnd.openxmlformats-officedocument.presentationml.notesSlide+xml"/>
  <Override PartName="/ppt/charts/chart4.xml" ContentType="application/vnd.openxmlformats-officedocument.drawingml.chart+xml"/>
  <Override PartName="/ppt/drawings/drawing1.xml" ContentType="application/vnd.openxmlformats-officedocument.drawingml.chartshapes+xml"/>
  <Override PartName="/ppt/charts/chart5.xml" ContentType="application/vnd.openxmlformats-officedocument.drawingml.chart+xml"/>
  <Override PartName="/ppt/theme/themeOverride3.xml" ContentType="application/vnd.openxmlformats-officedocument.themeOverride+xml"/>
  <Override PartName="/ppt/drawings/drawing2.xml" ContentType="application/vnd.openxmlformats-officedocument.drawingml.chartshapes+xml"/>
  <Override PartName="/ppt/charts/chart6.xml" ContentType="application/vnd.openxmlformats-officedocument.drawingml.chart+xml"/>
  <Override PartName="/ppt/theme/themeOverride4.xml" ContentType="application/vnd.openxmlformats-officedocument.themeOverride+xml"/>
  <Override PartName="/ppt/drawings/drawing3.xml" ContentType="application/vnd.openxmlformats-officedocument.drawingml.chartshapes+xml"/>
  <Override PartName="/ppt/charts/chart7.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6" r:id="rId2"/>
    <p:sldMasterId id="2147483744" r:id="rId3"/>
  </p:sldMasterIdLst>
  <p:notesMasterIdLst>
    <p:notesMasterId r:id="rId72"/>
  </p:notesMasterIdLst>
  <p:handoutMasterIdLst>
    <p:handoutMasterId r:id="rId73"/>
  </p:handoutMasterIdLst>
  <p:sldIdLst>
    <p:sldId id="256" r:id="rId4"/>
    <p:sldId id="313" r:id="rId5"/>
    <p:sldId id="338" r:id="rId6"/>
    <p:sldId id="352" r:id="rId7"/>
    <p:sldId id="350" r:id="rId8"/>
    <p:sldId id="349" r:id="rId9"/>
    <p:sldId id="257" r:id="rId10"/>
    <p:sldId id="354" r:id="rId11"/>
    <p:sldId id="316" r:id="rId12"/>
    <p:sldId id="259" r:id="rId13"/>
    <p:sldId id="264" r:id="rId14"/>
    <p:sldId id="260" r:id="rId15"/>
    <p:sldId id="364" r:id="rId16"/>
    <p:sldId id="263" r:id="rId17"/>
    <p:sldId id="262" r:id="rId18"/>
    <p:sldId id="363" r:id="rId19"/>
    <p:sldId id="261" r:id="rId20"/>
    <p:sldId id="355" r:id="rId21"/>
    <p:sldId id="265" r:id="rId22"/>
    <p:sldId id="266" r:id="rId23"/>
    <p:sldId id="271" r:id="rId24"/>
    <p:sldId id="270" r:id="rId25"/>
    <p:sldId id="309" r:id="rId26"/>
    <p:sldId id="267" r:id="rId27"/>
    <p:sldId id="269" r:id="rId28"/>
    <p:sldId id="272" r:id="rId29"/>
    <p:sldId id="273" r:id="rId30"/>
    <p:sldId id="268" r:id="rId31"/>
    <p:sldId id="274" r:id="rId32"/>
    <p:sldId id="275" r:id="rId33"/>
    <p:sldId id="276" r:id="rId34"/>
    <p:sldId id="301" r:id="rId35"/>
    <p:sldId id="303" r:id="rId36"/>
    <p:sldId id="314" r:id="rId37"/>
    <p:sldId id="304" r:id="rId38"/>
    <p:sldId id="305" r:id="rId39"/>
    <p:sldId id="315" r:id="rId40"/>
    <p:sldId id="336" r:id="rId41"/>
    <p:sldId id="302" r:id="rId42"/>
    <p:sldId id="308" r:id="rId43"/>
    <p:sldId id="365" r:id="rId44"/>
    <p:sldId id="306" r:id="rId45"/>
    <p:sldId id="356" r:id="rId46"/>
    <p:sldId id="288" r:id="rId47"/>
    <p:sldId id="345" r:id="rId48"/>
    <p:sldId id="333" r:id="rId49"/>
    <p:sldId id="367" r:id="rId50"/>
    <p:sldId id="368" r:id="rId51"/>
    <p:sldId id="339" r:id="rId52"/>
    <p:sldId id="343" r:id="rId53"/>
    <p:sldId id="331" r:id="rId54"/>
    <p:sldId id="341" r:id="rId55"/>
    <p:sldId id="342" r:id="rId56"/>
    <p:sldId id="369" r:id="rId57"/>
    <p:sldId id="353" r:id="rId58"/>
    <p:sldId id="370" r:id="rId59"/>
    <p:sldId id="357" r:id="rId60"/>
    <p:sldId id="358" r:id="rId61"/>
    <p:sldId id="359" r:id="rId62"/>
    <p:sldId id="360" r:id="rId63"/>
    <p:sldId id="361" r:id="rId64"/>
    <p:sldId id="362" r:id="rId65"/>
    <p:sldId id="322" r:id="rId66"/>
    <p:sldId id="323" r:id="rId67"/>
    <p:sldId id="326" r:id="rId68"/>
    <p:sldId id="325" r:id="rId69"/>
    <p:sldId id="346" r:id="rId70"/>
    <p:sldId id="327"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415B"/>
    <a:srgbClr val="FF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07" autoAdjust="0"/>
    <p:restoredTop sz="86878" autoAdjust="0"/>
  </p:normalViewPr>
  <p:slideViewPr>
    <p:cSldViewPr>
      <p:cViewPr varScale="1">
        <p:scale>
          <a:sx n="95" d="100"/>
          <a:sy n="95" d="100"/>
        </p:scale>
        <p:origin x="-44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2040"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5.xlsx"/><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6.xlsx"/><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FFFF00"/>
              </a:solidFill>
            </c:spPr>
          </c:dPt>
          <c:dPt>
            <c:idx val="2"/>
            <c:bubble3D val="0"/>
            <c:spPr>
              <a:solidFill>
                <a:schemeClr val="bg1">
                  <a:lumMod val="25000"/>
                  <a:lumOff val="75000"/>
                </a:schemeClr>
              </a:solidFill>
            </c:spPr>
          </c:dPt>
          <c:dLbls>
            <c:spPr>
              <a:solidFill>
                <a:schemeClr val="bg2"/>
              </a:solidFill>
            </c:spPr>
            <c:showLegendKey val="0"/>
            <c:showVal val="1"/>
            <c:showCatName val="0"/>
            <c:showSerName val="0"/>
            <c:showPercent val="0"/>
            <c:showBubbleSize val="0"/>
            <c:showLeaderLines val="1"/>
          </c:dLbls>
          <c:cat>
            <c:strRef>
              <c:f>Sheet1!$A$2:$A$4</c:f>
              <c:strCache>
                <c:ptCount val="3"/>
                <c:pt idx="0">
                  <c:v>E-books</c:v>
                </c:pt>
                <c:pt idx="1">
                  <c:v>Adult</c:v>
                </c:pt>
                <c:pt idx="2">
                  <c:v>Children/YA</c:v>
                </c:pt>
              </c:strCache>
            </c:strRef>
          </c:cat>
          <c:val>
            <c:numRef>
              <c:f>Sheet1!$B$2:$B$4</c:f>
              <c:numCache>
                <c:formatCode>General</c:formatCode>
                <c:ptCount val="3"/>
                <c:pt idx="0">
                  <c:v>90.3</c:v>
                </c:pt>
                <c:pt idx="1">
                  <c:v>156.80000000000001</c:v>
                </c:pt>
                <c:pt idx="2">
                  <c:v>58.5</c:v>
                </c:pt>
              </c:numCache>
            </c:numRef>
          </c:val>
        </c:ser>
        <c:dLbls>
          <c:showLegendKey val="0"/>
          <c:showVal val="0"/>
          <c:showCatName val="0"/>
          <c:showSerName val="0"/>
          <c:showPercent val="0"/>
          <c:showBubbleSize val="0"/>
          <c:showLeaderLines val="1"/>
        </c:dLbls>
        <c:firstSliceAng val="0"/>
      </c:pieChart>
    </c:plotArea>
    <c:legend>
      <c:legendPos val="r"/>
      <c:layout/>
      <c:overlay val="0"/>
      <c:spPr>
        <a:solidFill>
          <a:srgbClr val="01415B"/>
        </a:solidFill>
      </c:sp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Sales</c:v>
                </c:pt>
              </c:strCache>
            </c:strRef>
          </c:tx>
          <c:dPt>
            <c:idx val="0"/>
            <c:bubble3D val="0"/>
            <c:spPr>
              <a:solidFill>
                <a:srgbClr val="FFFF00"/>
              </a:solidFill>
            </c:spPr>
          </c:dPt>
          <c:dPt>
            <c:idx val="2"/>
            <c:bubble3D val="0"/>
            <c:spPr>
              <a:solidFill>
                <a:schemeClr val="bg1">
                  <a:lumMod val="25000"/>
                  <a:lumOff val="75000"/>
                </a:schemeClr>
              </a:solidFill>
            </c:spPr>
          </c:dPt>
          <c:cat>
            <c:strRef>
              <c:f>Sheet1!$A$2:$A$4</c:f>
              <c:strCache>
                <c:ptCount val="3"/>
                <c:pt idx="0">
                  <c:v>E-books</c:v>
                </c:pt>
                <c:pt idx="1">
                  <c:v>Adult</c:v>
                </c:pt>
                <c:pt idx="2">
                  <c:v>Children/YA</c:v>
                </c:pt>
              </c:strCache>
            </c:strRef>
          </c:cat>
          <c:val>
            <c:numRef>
              <c:f>Sheet1!$B$2:$B$4</c:f>
              <c:numCache>
                <c:formatCode>General</c:formatCode>
                <c:ptCount val="3"/>
                <c:pt idx="0">
                  <c:v>90.3</c:v>
                </c:pt>
                <c:pt idx="1">
                  <c:v>156.80000000000001</c:v>
                </c:pt>
                <c:pt idx="2">
                  <c:v>58.5</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349750923991646"/>
          <c:y val="4.4857958931604179E-2"/>
          <c:w val="0.70750006370562857"/>
          <c:h val="0.85341444298629343"/>
        </c:manualLayout>
      </c:layout>
      <c:areaChart>
        <c:grouping val="stacked"/>
        <c:varyColors val="0"/>
        <c:ser>
          <c:idx val="0"/>
          <c:order val="0"/>
          <c:tx>
            <c:strRef>
              <c:f>Sheet1!$B$1</c:f>
              <c:strCache>
                <c:ptCount val="1"/>
                <c:pt idx="0">
                  <c:v>E-books</c:v>
                </c:pt>
              </c:strCache>
            </c:strRef>
          </c:tx>
          <c:spPr>
            <a:solidFill>
              <a:srgbClr val="FFC000"/>
            </a:solidFill>
          </c:spPr>
          <c:cat>
            <c:numRef>
              <c:f>Sheet1!$A$2:$A$10</c:f>
              <c:numCache>
                <c:formatCode>yyyy</c:formatCode>
                <c:ptCount val="9"/>
                <c:pt idx="0">
                  <c:v>37257</c:v>
                </c:pt>
                <c:pt idx="1">
                  <c:v>37622</c:v>
                </c:pt>
                <c:pt idx="2">
                  <c:v>37987</c:v>
                </c:pt>
                <c:pt idx="3">
                  <c:v>38353</c:v>
                </c:pt>
                <c:pt idx="4">
                  <c:v>38718</c:v>
                </c:pt>
                <c:pt idx="5">
                  <c:v>39083</c:v>
                </c:pt>
                <c:pt idx="6">
                  <c:v>39448</c:v>
                </c:pt>
                <c:pt idx="7">
                  <c:v>39814</c:v>
                </c:pt>
                <c:pt idx="8">
                  <c:v>40179</c:v>
                </c:pt>
              </c:numCache>
            </c:numRef>
          </c:cat>
          <c:val>
            <c:numRef>
              <c:f>Sheet1!$B$2:$B$10</c:f>
              <c:numCache>
                <c:formatCode>General</c:formatCode>
                <c:ptCount val="9"/>
                <c:pt idx="0">
                  <c:v>2.1</c:v>
                </c:pt>
                <c:pt idx="1">
                  <c:v>6</c:v>
                </c:pt>
                <c:pt idx="2">
                  <c:v>9.3000000000000007</c:v>
                </c:pt>
                <c:pt idx="3">
                  <c:v>16</c:v>
                </c:pt>
                <c:pt idx="4">
                  <c:v>25.2</c:v>
                </c:pt>
                <c:pt idx="5">
                  <c:v>31.7</c:v>
                </c:pt>
                <c:pt idx="6">
                  <c:v>61.3</c:v>
                </c:pt>
                <c:pt idx="7">
                  <c:v>169.5</c:v>
                </c:pt>
                <c:pt idx="8">
                  <c:v>441.3</c:v>
                </c:pt>
              </c:numCache>
            </c:numRef>
          </c:val>
        </c:ser>
        <c:ser>
          <c:idx val="1"/>
          <c:order val="1"/>
          <c:tx>
            <c:strRef>
              <c:f>Sheet1!$C$1</c:f>
              <c:strCache>
                <c:ptCount val="1"/>
                <c:pt idx="0">
                  <c:v>Total Print</c:v>
                </c:pt>
              </c:strCache>
            </c:strRef>
          </c:tx>
          <c:cat>
            <c:numRef>
              <c:f>Sheet1!$A$2:$A$10</c:f>
              <c:numCache>
                <c:formatCode>yyyy</c:formatCode>
                <c:ptCount val="9"/>
                <c:pt idx="0">
                  <c:v>37257</c:v>
                </c:pt>
                <c:pt idx="1">
                  <c:v>37622</c:v>
                </c:pt>
                <c:pt idx="2">
                  <c:v>37987</c:v>
                </c:pt>
                <c:pt idx="3">
                  <c:v>38353</c:v>
                </c:pt>
                <c:pt idx="4">
                  <c:v>38718</c:v>
                </c:pt>
                <c:pt idx="5">
                  <c:v>39083</c:v>
                </c:pt>
                <c:pt idx="6">
                  <c:v>39448</c:v>
                </c:pt>
                <c:pt idx="7">
                  <c:v>39814</c:v>
                </c:pt>
                <c:pt idx="8">
                  <c:v>40179</c:v>
                </c:pt>
              </c:numCache>
            </c:numRef>
          </c:cat>
          <c:val>
            <c:numRef>
              <c:f>Sheet1!$C$2:$C$10</c:f>
              <c:numCache>
                <c:formatCode>General</c:formatCode>
                <c:ptCount val="9"/>
                <c:pt idx="0">
                  <c:v>3897.7</c:v>
                </c:pt>
                <c:pt idx="1">
                  <c:v>3835.3</c:v>
                </c:pt>
                <c:pt idx="2">
                  <c:v>3794.7</c:v>
                </c:pt>
                <c:pt idx="3">
                  <c:v>5058.5</c:v>
                </c:pt>
                <c:pt idx="4">
                  <c:v>5036.4000000000005</c:v>
                </c:pt>
                <c:pt idx="5">
                  <c:v>5457.9</c:v>
                </c:pt>
                <c:pt idx="6">
                  <c:v>5158</c:v>
                </c:pt>
                <c:pt idx="7">
                  <c:v>5127.1000000000004</c:v>
                </c:pt>
                <c:pt idx="8">
                  <c:v>4864</c:v>
                </c:pt>
              </c:numCache>
            </c:numRef>
          </c:val>
        </c:ser>
        <c:dLbls>
          <c:showLegendKey val="0"/>
          <c:showVal val="0"/>
          <c:showCatName val="0"/>
          <c:showSerName val="0"/>
          <c:showPercent val="0"/>
          <c:showBubbleSize val="0"/>
        </c:dLbls>
        <c:axId val="67345024"/>
        <c:axId val="67346816"/>
      </c:areaChart>
      <c:dateAx>
        <c:axId val="67345024"/>
        <c:scaling>
          <c:orientation val="minMax"/>
        </c:scaling>
        <c:delete val="0"/>
        <c:axPos val="b"/>
        <c:numFmt formatCode="yyyy" sourceLinked="1"/>
        <c:majorTickMark val="out"/>
        <c:minorTickMark val="none"/>
        <c:tickLblPos val="nextTo"/>
        <c:crossAx val="67346816"/>
        <c:crosses val="autoZero"/>
        <c:auto val="1"/>
        <c:lblOffset val="100"/>
        <c:baseTimeUnit val="years"/>
      </c:dateAx>
      <c:valAx>
        <c:axId val="67346816"/>
        <c:scaling>
          <c:orientation val="minMax"/>
        </c:scaling>
        <c:delete val="0"/>
        <c:axPos val="l"/>
        <c:majorGridlines/>
        <c:numFmt formatCode="General" sourceLinked="1"/>
        <c:majorTickMark val="out"/>
        <c:minorTickMark val="none"/>
        <c:tickLblPos val="nextTo"/>
        <c:crossAx val="67345024"/>
        <c:crosses val="autoZero"/>
        <c:crossBetween val="midCat"/>
      </c:valAx>
    </c:plotArea>
    <c:legend>
      <c:legendPos val="r"/>
      <c:layout/>
      <c:overlay val="0"/>
    </c:legend>
    <c:plotVisOnly val="1"/>
    <c:dispBlanksAs val="zero"/>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1"/>
          <c:order val="1"/>
          <c:tx>
            <c:strRef>
              <c:f>Sheet1!$C$1</c:f>
              <c:strCache>
                <c:ptCount val="1"/>
                <c:pt idx="0">
                  <c:v>Print</c:v>
                </c:pt>
              </c:strCache>
            </c:strRef>
          </c:tx>
          <c:spPr>
            <a:ln>
              <a:solidFill>
                <a:schemeClr val="bg1">
                  <a:lumMod val="10000"/>
                  <a:lumOff val="90000"/>
                </a:schemeClr>
              </a:solidFill>
            </a:ln>
          </c:spPr>
          <c:marker>
            <c:symbol val="none"/>
          </c:marker>
          <c:cat>
            <c:numRef>
              <c:f>Sheet1!$A$2:$A$10</c:f>
              <c:numCache>
                <c:formatCode>yyyy</c:formatCode>
                <c:ptCount val="9"/>
                <c:pt idx="0">
                  <c:v>37257</c:v>
                </c:pt>
                <c:pt idx="1">
                  <c:v>37622</c:v>
                </c:pt>
                <c:pt idx="2">
                  <c:v>37987</c:v>
                </c:pt>
                <c:pt idx="3">
                  <c:v>38353</c:v>
                </c:pt>
                <c:pt idx="4">
                  <c:v>38718</c:v>
                </c:pt>
                <c:pt idx="5">
                  <c:v>39083</c:v>
                </c:pt>
                <c:pt idx="6">
                  <c:v>39448</c:v>
                </c:pt>
                <c:pt idx="7">
                  <c:v>39814</c:v>
                </c:pt>
                <c:pt idx="8">
                  <c:v>40179</c:v>
                </c:pt>
              </c:numCache>
            </c:numRef>
          </c:cat>
          <c:val>
            <c:numRef>
              <c:f>Sheet1!$C$2:$C$10</c:f>
              <c:numCache>
                <c:formatCode>General</c:formatCode>
                <c:ptCount val="9"/>
                <c:pt idx="0">
                  <c:v>3897.7</c:v>
                </c:pt>
                <c:pt idx="1">
                  <c:v>3835.3</c:v>
                </c:pt>
                <c:pt idx="2">
                  <c:v>3794.7</c:v>
                </c:pt>
                <c:pt idx="3">
                  <c:v>5058.5</c:v>
                </c:pt>
                <c:pt idx="4">
                  <c:v>5036.4000000000005</c:v>
                </c:pt>
                <c:pt idx="5">
                  <c:v>5457.9</c:v>
                </c:pt>
                <c:pt idx="6">
                  <c:v>5158</c:v>
                </c:pt>
                <c:pt idx="7">
                  <c:v>5127.1000000000004</c:v>
                </c:pt>
                <c:pt idx="8">
                  <c:v>4864</c:v>
                </c:pt>
              </c:numCache>
            </c:numRef>
          </c:val>
          <c:smooth val="0"/>
        </c:ser>
        <c:dLbls>
          <c:showLegendKey val="0"/>
          <c:showVal val="0"/>
          <c:showCatName val="0"/>
          <c:showSerName val="0"/>
          <c:showPercent val="0"/>
          <c:showBubbleSize val="0"/>
        </c:dLbls>
        <c:marker val="1"/>
        <c:smooth val="0"/>
        <c:axId val="94689536"/>
        <c:axId val="94691328"/>
      </c:lineChart>
      <c:lineChart>
        <c:grouping val="standard"/>
        <c:varyColors val="0"/>
        <c:ser>
          <c:idx val="0"/>
          <c:order val="0"/>
          <c:tx>
            <c:strRef>
              <c:f>Sheet1!$B$1</c:f>
              <c:strCache>
                <c:ptCount val="1"/>
                <c:pt idx="0">
                  <c:v>E-books</c:v>
                </c:pt>
              </c:strCache>
            </c:strRef>
          </c:tx>
          <c:spPr>
            <a:ln>
              <a:solidFill>
                <a:srgbClr val="FFFF00"/>
              </a:solidFill>
            </a:ln>
          </c:spPr>
          <c:marker>
            <c:symbol val="none"/>
          </c:marker>
          <c:cat>
            <c:numRef>
              <c:f>Sheet1!$A$2:$A$10</c:f>
              <c:numCache>
                <c:formatCode>yyyy</c:formatCode>
                <c:ptCount val="9"/>
                <c:pt idx="0">
                  <c:v>37257</c:v>
                </c:pt>
                <c:pt idx="1">
                  <c:v>37622</c:v>
                </c:pt>
                <c:pt idx="2">
                  <c:v>37987</c:v>
                </c:pt>
                <c:pt idx="3">
                  <c:v>38353</c:v>
                </c:pt>
                <c:pt idx="4">
                  <c:v>38718</c:v>
                </c:pt>
                <c:pt idx="5">
                  <c:v>39083</c:v>
                </c:pt>
                <c:pt idx="6">
                  <c:v>39448</c:v>
                </c:pt>
                <c:pt idx="7">
                  <c:v>39814</c:v>
                </c:pt>
                <c:pt idx="8">
                  <c:v>40179</c:v>
                </c:pt>
              </c:numCache>
            </c:numRef>
          </c:cat>
          <c:val>
            <c:numRef>
              <c:f>Sheet1!$B$2:$B$10</c:f>
              <c:numCache>
                <c:formatCode>General</c:formatCode>
                <c:ptCount val="9"/>
                <c:pt idx="0">
                  <c:v>2.1</c:v>
                </c:pt>
                <c:pt idx="1">
                  <c:v>6</c:v>
                </c:pt>
                <c:pt idx="2">
                  <c:v>9.3000000000000007</c:v>
                </c:pt>
                <c:pt idx="3">
                  <c:v>16</c:v>
                </c:pt>
                <c:pt idx="4">
                  <c:v>25.2</c:v>
                </c:pt>
                <c:pt idx="5">
                  <c:v>31.7</c:v>
                </c:pt>
                <c:pt idx="6">
                  <c:v>61.3</c:v>
                </c:pt>
                <c:pt idx="7">
                  <c:v>169.5</c:v>
                </c:pt>
                <c:pt idx="8">
                  <c:v>441.3</c:v>
                </c:pt>
              </c:numCache>
            </c:numRef>
          </c:val>
          <c:smooth val="0"/>
        </c:ser>
        <c:dLbls>
          <c:showLegendKey val="0"/>
          <c:showVal val="0"/>
          <c:showCatName val="0"/>
          <c:showSerName val="0"/>
          <c:showPercent val="0"/>
          <c:showBubbleSize val="0"/>
        </c:dLbls>
        <c:marker val="1"/>
        <c:smooth val="0"/>
        <c:axId val="94694400"/>
        <c:axId val="94692864"/>
      </c:lineChart>
      <c:dateAx>
        <c:axId val="94689536"/>
        <c:scaling>
          <c:orientation val="minMax"/>
        </c:scaling>
        <c:delete val="0"/>
        <c:axPos val="b"/>
        <c:numFmt formatCode="yyyy" sourceLinked="1"/>
        <c:majorTickMark val="out"/>
        <c:minorTickMark val="none"/>
        <c:tickLblPos val="nextTo"/>
        <c:crossAx val="94691328"/>
        <c:crosses val="autoZero"/>
        <c:auto val="1"/>
        <c:lblOffset val="100"/>
        <c:baseTimeUnit val="years"/>
      </c:dateAx>
      <c:valAx>
        <c:axId val="94691328"/>
        <c:scaling>
          <c:orientation val="minMax"/>
        </c:scaling>
        <c:delete val="0"/>
        <c:axPos val="l"/>
        <c:majorGridlines/>
        <c:numFmt formatCode="General" sourceLinked="1"/>
        <c:majorTickMark val="out"/>
        <c:minorTickMark val="none"/>
        <c:tickLblPos val="nextTo"/>
        <c:crossAx val="94689536"/>
        <c:crosses val="autoZero"/>
        <c:crossBetween val="between"/>
      </c:valAx>
      <c:valAx>
        <c:axId val="94692864"/>
        <c:scaling>
          <c:orientation val="minMax"/>
        </c:scaling>
        <c:delete val="0"/>
        <c:axPos val="r"/>
        <c:numFmt formatCode="General" sourceLinked="1"/>
        <c:majorTickMark val="out"/>
        <c:minorTickMark val="none"/>
        <c:tickLblPos val="nextTo"/>
        <c:crossAx val="94694400"/>
        <c:crosses val="max"/>
        <c:crossBetween val="between"/>
      </c:valAx>
      <c:dateAx>
        <c:axId val="94694400"/>
        <c:scaling>
          <c:orientation val="minMax"/>
        </c:scaling>
        <c:delete val="1"/>
        <c:axPos val="b"/>
        <c:numFmt formatCode="yyyy" sourceLinked="1"/>
        <c:majorTickMark val="out"/>
        <c:minorTickMark val="none"/>
        <c:tickLblPos val="none"/>
        <c:crossAx val="94692864"/>
        <c:crosses val="autoZero"/>
        <c:auto val="1"/>
        <c:lblOffset val="100"/>
        <c:baseTimeUnit val="years"/>
      </c:dateAx>
    </c:plotArea>
    <c:plotVisOnly val="1"/>
    <c:dispBlanksAs val="gap"/>
    <c:showDLblsOverMax val="0"/>
  </c:chart>
  <c:txPr>
    <a:bodyPr/>
    <a:lstStyle/>
    <a:p>
      <a:pPr>
        <a:defRPr sz="1800"/>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1"/>
          <c:tx>
            <c:strRef>
              <c:f>Sheet1!$C$1</c:f>
              <c:strCache>
                <c:ptCount val="1"/>
                <c:pt idx="0">
                  <c:v>Print</c:v>
                </c:pt>
              </c:strCache>
            </c:strRef>
          </c:tx>
          <c:spPr>
            <a:ln>
              <a:solidFill>
                <a:schemeClr val="bg1">
                  <a:lumMod val="10000"/>
                  <a:lumOff val="90000"/>
                </a:schemeClr>
              </a:solidFill>
            </a:ln>
          </c:spPr>
          <c:marker>
            <c:symbol val="none"/>
          </c:marker>
          <c:cat>
            <c:numRef>
              <c:f>Sheet1!$A$2:$A$10</c:f>
              <c:numCache>
                <c:formatCode>yyyy</c:formatCode>
                <c:ptCount val="9"/>
                <c:pt idx="0">
                  <c:v>37257</c:v>
                </c:pt>
                <c:pt idx="1">
                  <c:v>37622</c:v>
                </c:pt>
                <c:pt idx="2">
                  <c:v>37987</c:v>
                </c:pt>
                <c:pt idx="3">
                  <c:v>38353</c:v>
                </c:pt>
                <c:pt idx="4">
                  <c:v>38718</c:v>
                </c:pt>
                <c:pt idx="5">
                  <c:v>39083</c:v>
                </c:pt>
                <c:pt idx="6">
                  <c:v>39448</c:v>
                </c:pt>
                <c:pt idx="7">
                  <c:v>39814</c:v>
                </c:pt>
                <c:pt idx="8">
                  <c:v>40179</c:v>
                </c:pt>
              </c:numCache>
            </c:numRef>
          </c:cat>
          <c:val>
            <c:numRef>
              <c:f>Sheet1!$C$2:$C$10</c:f>
              <c:numCache>
                <c:formatCode>General</c:formatCode>
                <c:ptCount val="9"/>
                <c:pt idx="0">
                  <c:v>3897.7</c:v>
                </c:pt>
                <c:pt idx="1">
                  <c:v>3835.3</c:v>
                </c:pt>
                <c:pt idx="2">
                  <c:v>3794.7</c:v>
                </c:pt>
                <c:pt idx="3">
                  <c:v>5058.5</c:v>
                </c:pt>
                <c:pt idx="4">
                  <c:v>5036.4000000000005</c:v>
                </c:pt>
                <c:pt idx="5">
                  <c:v>5457.9</c:v>
                </c:pt>
                <c:pt idx="6">
                  <c:v>5158</c:v>
                </c:pt>
                <c:pt idx="7">
                  <c:v>5127.1000000000004</c:v>
                </c:pt>
                <c:pt idx="8">
                  <c:v>4864</c:v>
                </c:pt>
              </c:numCache>
            </c:numRef>
          </c:val>
          <c:smooth val="0"/>
        </c:ser>
        <c:dLbls>
          <c:showLegendKey val="0"/>
          <c:showVal val="0"/>
          <c:showCatName val="0"/>
          <c:showSerName val="0"/>
          <c:showPercent val="0"/>
          <c:showBubbleSize val="0"/>
        </c:dLbls>
        <c:marker val="1"/>
        <c:smooth val="0"/>
        <c:axId val="94775936"/>
        <c:axId val="94781824"/>
      </c:lineChart>
      <c:lineChart>
        <c:grouping val="standard"/>
        <c:varyColors val="0"/>
        <c:ser>
          <c:idx val="0"/>
          <c:order val="0"/>
          <c:tx>
            <c:strRef>
              <c:f>Sheet1!$B$1</c:f>
              <c:strCache>
                <c:ptCount val="1"/>
                <c:pt idx="0">
                  <c:v>E-books</c:v>
                </c:pt>
              </c:strCache>
            </c:strRef>
          </c:tx>
          <c:spPr>
            <a:ln>
              <a:solidFill>
                <a:srgbClr val="01415B"/>
              </a:solidFill>
            </a:ln>
          </c:spPr>
          <c:marker>
            <c:symbol val="none"/>
          </c:marker>
          <c:cat>
            <c:numRef>
              <c:f>Sheet1!$A$2:$A$10</c:f>
              <c:numCache>
                <c:formatCode>yyyy</c:formatCode>
                <c:ptCount val="9"/>
                <c:pt idx="0">
                  <c:v>37257</c:v>
                </c:pt>
                <c:pt idx="1">
                  <c:v>37622</c:v>
                </c:pt>
                <c:pt idx="2">
                  <c:v>37987</c:v>
                </c:pt>
                <c:pt idx="3">
                  <c:v>38353</c:v>
                </c:pt>
                <c:pt idx="4">
                  <c:v>38718</c:v>
                </c:pt>
                <c:pt idx="5">
                  <c:v>39083</c:v>
                </c:pt>
                <c:pt idx="6">
                  <c:v>39448</c:v>
                </c:pt>
                <c:pt idx="7">
                  <c:v>39814</c:v>
                </c:pt>
                <c:pt idx="8">
                  <c:v>40179</c:v>
                </c:pt>
              </c:numCache>
            </c:numRef>
          </c:cat>
          <c:val>
            <c:numRef>
              <c:f>Sheet1!$B$2:$B$10</c:f>
              <c:numCache>
                <c:formatCode>General</c:formatCode>
                <c:ptCount val="9"/>
                <c:pt idx="0">
                  <c:v>2.1</c:v>
                </c:pt>
                <c:pt idx="1">
                  <c:v>6</c:v>
                </c:pt>
                <c:pt idx="2">
                  <c:v>9.3000000000000007</c:v>
                </c:pt>
                <c:pt idx="3">
                  <c:v>16</c:v>
                </c:pt>
                <c:pt idx="4">
                  <c:v>25.2</c:v>
                </c:pt>
                <c:pt idx="5">
                  <c:v>31.7</c:v>
                </c:pt>
                <c:pt idx="6">
                  <c:v>61.3</c:v>
                </c:pt>
                <c:pt idx="7">
                  <c:v>169.5</c:v>
                </c:pt>
                <c:pt idx="8">
                  <c:v>441.3</c:v>
                </c:pt>
              </c:numCache>
            </c:numRef>
          </c:val>
          <c:smooth val="0"/>
        </c:ser>
        <c:dLbls>
          <c:showLegendKey val="0"/>
          <c:showVal val="0"/>
          <c:showCatName val="0"/>
          <c:showSerName val="0"/>
          <c:showPercent val="0"/>
          <c:showBubbleSize val="0"/>
        </c:dLbls>
        <c:marker val="1"/>
        <c:smooth val="0"/>
        <c:axId val="94784896"/>
        <c:axId val="94783360"/>
      </c:lineChart>
      <c:dateAx>
        <c:axId val="94775936"/>
        <c:scaling>
          <c:orientation val="minMax"/>
        </c:scaling>
        <c:delete val="0"/>
        <c:axPos val="b"/>
        <c:numFmt formatCode="yyyy" sourceLinked="1"/>
        <c:majorTickMark val="out"/>
        <c:minorTickMark val="none"/>
        <c:tickLblPos val="nextTo"/>
        <c:crossAx val="94781824"/>
        <c:crosses val="autoZero"/>
        <c:auto val="1"/>
        <c:lblOffset val="100"/>
        <c:baseTimeUnit val="years"/>
      </c:dateAx>
      <c:valAx>
        <c:axId val="94781824"/>
        <c:scaling>
          <c:orientation val="minMax"/>
        </c:scaling>
        <c:delete val="0"/>
        <c:axPos val="l"/>
        <c:majorGridlines/>
        <c:numFmt formatCode="General" sourceLinked="1"/>
        <c:majorTickMark val="out"/>
        <c:minorTickMark val="none"/>
        <c:tickLblPos val="nextTo"/>
        <c:crossAx val="94775936"/>
        <c:crosses val="autoZero"/>
        <c:crossBetween val="between"/>
      </c:valAx>
      <c:valAx>
        <c:axId val="94783360"/>
        <c:scaling>
          <c:orientation val="minMax"/>
        </c:scaling>
        <c:delete val="0"/>
        <c:axPos val="r"/>
        <c:numFmt formatCode="General" sourceLinked="1"/>
        <c:majorTickMark val="out"/>
        <c:minorTickMark val="none"/>
        <c:tickLblPos val="none"/>
        <c:spPr>
          <a:solidFill>
            <a:srgbClr val="01415B"/>
          </a:solidFill>
          <a:ln>
            <a:solidFill>
              <a:srgbClr val="01415B"/>
            </a:solidFill>
          </a:ln>
        </c:spPr>
        <c:crossAx val="94784896"/>
        <c:crosses val="max"/>
        <c:crossBetween val="between"/>
      </c:valAx>
      <c:dateAx>
        <c:axId val="94784896"/>
        <c:scaling>
          <c:orientation val="minMax"/>
        </c:scaling>
        <c:delete val="1"/>
        <c:axPos val="b"/>
        <c:numFmt formatCode="yyyy" sourceLinked="1"/>
        <c:majorTickMark val="out"/>
        <c:minorTickMark val="none"/>
        <c:tickLblPos val="none"/>
        <c:crossAx val="94783360"/>
        <c:crosses val="autoZero"/>
        <c:auto val="1"/>
        <c:lblOffset val="100"/>
        <c:baseTimeUnit val="years"/>
      </c:dateAx>
    </c:plotArea>
    <c:plotVisOnly val="1"/>
    <c:dispBlanksAs val="gap"/>
    <c:showDLblsOverMax val="0"/>
  </c:chart>
  <c:txPr>
    <a:bodyPr/>
    <a:lstStyle/>
    <a:p>
      <a:pPr>
        <a:defRPr sz="1800"/>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7107509619550017E-2"/>
          <c:y val="4.4711487987078635E-2"/>
          <c:w val="0.81063934969293849"/>
          <c:h val="0.83762830607712568"/>
        </c:manualLayout>
      </c:layout>
      <c:lineChart>
        <c:grouping val="standard"/>
        <c:varyColors val="0"/>
        <c:ser>
          <c:idx val="1"/>
          <c:order val="1"/>
          <c:tx>
            <c:strRef>
              <c:f>Sheet1!$C$1</c:f>
              <c:strCache>
                <c:ptCount val="1"/>
                <c:pt idx="0">
                  <c:v>Print</c:v>
                </c:pt>
              </c:strCache>
            </c:strRef>
          </c:tx>
          <c:spPr>
            <a:ln>
              <a:solidFill>
                <a:schemeClr val="bg1">
                  <a:lumMod val="10000"/>
                  <a:lumOff val="90000"/>
                </a:schemeClr>
              </a:solidFill>
            </a:ln>
          </c:spPr>
          <c:marker>
            <c:symbol val="none"/>
          </c:marker>
          <c:cat>
            <c:numRef>
              <c:f>Sheet1!$A$2:$A$10</c:f>
              <c:numCache>
                <c:formatCode>yyyy</c:formatCode>
                <c:ptCount val="9"/>
                <c:pt idx="0">
                  <c:v>37257</c:v>
                </c:pt>
                <c:pt idx="1">
                  <c:v>37622</c:v>
                </c:pt>
                <c:pt idx="2">
                  <c:v>37987</c:v>
                </c:pt>
                <c:pt idx="3">
                  <c:v>38353</c:v>
                </c:pt>
                <c:pt idx="4">
                  <c:v>38718</c:v>
                </c:pt>
                <c:pt idx="5">
                  <c:v>39083</c:v>
                </c:pt>
                <c:pt idx="6">
                  <c:v>39448</c:v>
                </c:pt>
                <c:pt idx="7">
                  <c:v>39814</c:v>
                </c:pt>
                <c:pt idx="8">
                  <c:v>40179</c:v>
                </c:pt>
              </c:numCache>
            </c:numRef>
          </c:cat>
          <c:val>
            <c:numRef>
              <c:f>Sheet1!$C$2:$C$10</c:f>
              <c:numCache>
                <c:formatCode>General</c:formatCode>
                <c:ptCount val="9"/>
                <c:pt idx="0">
                  <c:v>3897.7</c:v>
                </c:pt>
                <c:pt idx="1">
                  <c:v>3835.3</c:v>
                </c:pt>
                <c:pt idx="2">
                  <c:v>3794.7</c:v>
                </c:pt>
                <c:pt idx="3">
                  <c:v>5058.5</c:v>
                </c:pt>
                <c:pt idx="4">
                  <c:v>5036.4000000000005</c:v>
                </c:pt>
                <c:pt idx="5">
                  <c:v>5457.9</c:v>
                </c:pt>
                <c:pt idx="6">
                  <c:v>5158</c:v>
                </c:pt>
                <c:pt idx="7">
                  <c:v>5127.1000000000004</c:v>
                </c:pt>
                <c:pt idx="8">
                  <c:v>4864</c:v>
                </c:pt>
              </c:numCache>
            </c:numRef>
          </c:val>
          <c:smooth val="0"/>
        </c:ser>
        <c:dLbls>
          <c:showLegendKey val="0"/>
          <c:showVal val="0"/>
          <c:showCatName val="0"/>
          <c:showSerName val="0"/>
          <c:showPercent val="0"/>
          <c:showBubbleSize val="0"/>
        </c:dLbls>
        <c:marker val="1"/>
        <c:smooth val="0"/>
        <c:axId val="94841472"/>
        <c:axId val="94843264"/>
      </c:lineChart>
      <c:lineChart>
        <c:grouping val="standard"/>
        <c:varyColors val="0"/>
        <c:ser>
          <c:idx val="0"/>
          <c:order val="0"/>
          <c:tx>
            <c:strRef>
              <c:f>Sheet1!$B$1</c:f>
              <c:strCache>
                <c:ptCount val="1"/>
                <c:pt idx="0">
                  <c:v>E-books</c:v>
                </c:pt>
              </c:strCache>
            </c:strRef>
          </c:tx>
          <c:spPr>
            <a:ln w="38100">
              <a:solidFill>
                <a:srgbClr val="FFFF00"/>
              </a:solidFill>
            </a:ln>
          </c:spPr>
          <c:marker>
            <c:symbol val="none"/>
          </c:marker>
          <c:cat>
            <c:numRef>
              <c:f>Sheet1!$A$2:$A$10</c:f>
              <c:numCache>
                <c:formatCode>yyyy</c:formatCode>
                <c:ptCount val="9"/>
                <c:pt idx="0">
                  <c:v>37257</c:v>
                </c:pt>
                <c:pt idx="1">
                  <c:v>37622</c:v>
                </c:pt>
                <c:pt idx="2">
                  <c:v>37987</c:v>
                </c:pt>
                <c:pt idx="3">
                  <c:v>38353</c:v>
                </c:pt>
                <c:pt idx="4">
                  <c:v>38718</c:v>
                </c:pt>
                <c:pt idx="5">
                  <c:v>39083</c:v>
                </c:pt>
                <c:pt idx="6">
                  <c:v>39448</c:v>
                </c:pt>
                <c:pt idx="7">
                  <c:v>39814</c:v>
                </c:pt>
                <c:pt idx="8">
                  <c:v>40179</c:v>
                </c:pt>
              </c:numCache>
            </c:numRef>
          </c:cat>
          <c:val>
            <c:numRef>
              <c:f>Sheet1!$B$2:$B$10</c:f>
              <c:numCache>
                <c:formatCode>General</c:formatCode>
                <c:ptCount val="9"/>
                <c:pt idx="0">
                  <c:v>2.1</c:v>
                </c:pt>
                <c:pt idx="1">
                  <c:v>6</c:v>
                </c:pt>
                <c:pt idx="2">
                  <c:v>9.3000000000000007</c:v>
                </c:pt>
                <c:pt idx="3">
                  <c:v>16</c:v>
                </c:pt>
                <c:pt idx="4">
                  <c:v>25.2</c:v>
                </c:pt>
                <c:pt idx="5">
                  <c:v>31.7</c:v>
                </c:pt>
                <c:pt idx="6">
                  <c:v>61.3</c:v>
                </c:pt>
                <c:pt idx="7">
                  <c:v>169.5</c:v>
                </c:pt>
                <c:pt idx="8">
                  <c:v>441.3</c:v>
                </c:pt>
              </c:numCache>
            </c:numRef>
          </c:val>
          <c:smooth val="0"/>
        </c:ser>
        <c:dLbls>
          <c:showLegendKey val="0"/>
          <c:showVal val="0"/>
          <c:showCatName val="0"/>
          <c:showSerName val="0"/>
          <c:showPercent val="0"/>
          <c:showBubbleSize val="0"/>
        </c:dLbls>
        <c:marker val="1"/>
        <c:smooth val="0"/>
        <c:axId val="94846336"/>
        <c:axId val="94844800"/>
      </c:lineChart>
      <c:dateAx>
        <c:axId val="94841472"/>
        <c:scaling>
          <c:orientation val="minMax"/>
        </c:scaling>
        <c:delete val="0"/>
        <c:axPos val="b"/>
        <c:numFmt formatCode="yyyy" sourceLinked="1"/>
        <c:majorTickMark val="out"/>
        <c:minorTickMark val="none"/>
        <c:tickLblPos val="nextTo"/>
        <c:crossAx val="94843264"/>
        <c:crosses val="autoZero"/>
        <c:auto val="1"/>
        <c:lblOffset val="100"/>
        <c:baseTimeUnit val="years"/>
      </c:dateAx>
      <c:valAx>
        <c:axId val="94843264"/>
        <c:scaling>
          <c:orientation val="minMax"/>
        </c:scaling>
        <c:delete val="0"/>
        <c:axPos val="l"/>
        <c:majorGridlines/>
        <c:numFmt formatCode="General" sourceLinked="1"/>
        <c:majorTickMark val="out"/>
        <c:minorTickMark val="none"/>
        <c:tickLblPos val="nextTo"/>
        <c:crossAx val="94841472"/>
        <c:crosses val="autoZero"/>
        <c:crossBetween val="between"/>
      </c:valAx>
      <c:valAx>
        <c:axId val="94844800"/>
        <c:scaling>
          <c:orientation val="minMax"/>
        </c:scaling>
        <c:delete val="0"/>
        <c:axPos val="r"/>
        <c:numFmt formatCode="General" sourceLinked="1"/>
        <c:majorTickMark val="out"/>
        <c:minorTickMark val="none"/>
        <c:tickLblPos val="nextTo"/>
        <c:spPr>
          <a:ln>
            <a:solidFill>
              <a:srgbClr val="FFFF00"/>
            </a:solidFill>
          </a:ln>
        </c:spPr>
        <c:crossAx val="94846336"/>
        <c:crosses val="max"/>
        <c:crossBetween val="between"/>
      </c:valAx>
      <c:dateAx>
        <c:axId val="94846336"/>
        <c:scaling>
          <c:orientation val="minMax"/>
        </c:scaling>
        <c:delete val="1"/>
        <c:axPos val="b"/>
        <c:numFmt formatCode="yyyy" sourceLinked="1"/>
        <c:majorTickMark val="out"/>
        <c:minorTickMark val="none"/>
        <c:tickLblPos val="none"/>
        <c:crossAx val="94844800"/>
        <c:crosses val="autoZero"/>
        <c:auto val="1"/>
        <c:lblOffset val="100"/>
        <c:baseTimeUnit val="years"/>
      </c:dateAx>
    </c:plotArea>
    <c:plotVisOnly val="1"/>
    <c:dispBlanksAs val="gap"/>
    <c:showDLblsOverMax val="0"/>
  </c:chart>
  <c:txPr>
    <a:bodyPr/>
    <a:lstStyle/>
    <a:p>
      <a:pPr>
        <a:defRPr sz="1800"/>
      </a:pPr>
      <a:endParaRPr lang="en-US"/>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Ebooks %</c:v>
                </c:pt>
              </c:strCache>
            </c:strRef>
          </c:tx>
          <c:spPr>
            <a:ln>
              <a:solidFill>
                <a:srgbClr val="FFFF00"/>
              </a:solidFill>
            </a:ln>
          </c:spPr>
          <c:marker>
            <c:spPr>
              <a:solidFill>
                <a:srgbClr val="FFFF00"/>
              </a:solidFill>
              <a:ln>
                <a:noFill/>
              </a:ln>
            </c:spPr>
          </c:marker>
          <c:cat>
            <c:numRef>
              <c:f>Sheet1!$A$2:$A$10</c:f>
              <c:numCache>
                <c:formatCode>General</c:formatCode>
                <c:ptCount val="9"/>
                <c:pt idx="0">
                  <c:v>2002</c:v>
                </c:pt>
                <c:pt idx="1">
                  <c:v>2003</c:v>
                </c:pt>
                <c:pt idx="2">
                  <c:v>2004</c:v>
                </c:pt>
                <c:pt idx="3">
                  <c:v>2005</c:v>
                </c:pt>
                <c:pt idx="4">
                  <c:v>2006</c:v>
                </c:pt>
                <c:pt idx="5">
                  <c:v>2007</c:v>
                </c:pt>
                <c:pt idx="6">
                  <c:v>2008</c:v>
                </c:pt>
                <c:pt idx="7">
                  <c:v>2009</c:v>
                </c:pt>
                <c:pt idx="8">
                  <c:v>2010</c:v>
                </c:pt>
              </c:numCache>
            </c:numRef>
          </c:cat>
          <c:val>
            <c:numRef>
              <c:f>Sheet1!$B$2:$B$10</c:f>
              <c:numCache>
                <c:formatCode>0.00%</c:formatCode>
                <c:ptCount val="9"/>
                <c:pt idx="0">
                  <c:v>5.3848915328991317E-4</c:v>
                </c:pt>
                <c:pt idx="1">
                  <c:v>1.5619712076640718E-3</c:v>
                </c:pt>
                <c:pt idx="2">
                  <c:v>2.444794952681397E-3</c:v>
                </c:pt>
                <c:pt idx="3">
                  <c:v>3.153020001970644E-3</c:v>
                </c:pt>
                <c:pt idx="4">
                  <c:v>4.978662873399731E-3</c:v>
                </c:pt>
                <c:pt idx="5">
                  <c:v>5.7745555231710878E-3</c:v>
                </c:pt>
                <c:pt idx="6">
                  <c:v>1.1744870001724391E-2</c:v>
                </c:pt>
                <c:pt idx="7">
                  <c:v>3.2001661443190006E-2</c:v>
                </c:pt>
                <c:pt idx="8">
                  <c:v>8.3180969973423044E-2</c:v>
                </c:pt>
              </c:numCache>
            </c:numRef>
          </c:val>
          <c:smooth val="0"/>
        </c:ser>
        <c:dLbls>
          <c:showLegendKey val="0"/>
          <c:showVal val="0"/>
          <c:showCatName val="0"/>
          <c:showSerName val="0"/>
          <c:showPercent val="0"/>
          <c:showBubbleSize val="0"/>
        </c:dLbls>
        <c:marker val="1"/>
        <c:smooth val="0"/>
        <c:axId val="96617984"/>
        <c:axId val="96619904"/>
      </c:lineChart>
      <c:catAx>
        <c:axId val="96617984"/>
        <c:scaling>
          <c:orientation val="minMax"/>
        </c:scaling>
        <c:delete val="0"/>
        <c:axPos val="b"/>
        <c:numFmt formatCode="General" sourceLinked="1"/>
        <c:majorTickMark val="out"/>
        <c:minorTickMark val="none"/>
        <c:tickLblPos val="nextTo"/>
        <c:crossAx val="96619904"/>
        <c:crosses val="autoZero"/>
        <c:auto val="1"/>
        <c:lblAlgn val="ctr"/>
        <c:lblOffset val="100"/>
        <c:noMultiLvlLbl val="0"/>
      </c:catAx>
      <c:valAx>
        <c:axId val="96619904"/>
        <c:scaling>
          <c:orientation val="minMax"/>
        </c:scaling>
        <c:delete val="0"/>
        <c:axPos val="l"/>
        <c:majorGridlines/>
        <c:numFmt formatCode="0.00%" sourceLinked="1"/>
        <c:majorTickMark val="out"/>
        <c:minorTickMark val="none"/>
        <c:tickLblPos val="nextTo"/>
        <c:crossAx val="9661798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wmf"/></Relationships>
</file>

<file path=ppt/drawings/drawing1.xml><?xml version="1.0" encoding="utf-8"?>
<c:userShapes xmlns:c="http://schemas.openxmlformats.org/drawingml/2006/chart">
  <cdr:relSizeAnchor xmlns:cdr="http://schemas.openxmlformats.org/drawingml/2006/chartDrawing">
    <cdr:from>
      <cdr:x>0.40777</cdr:x>
      <cdr:y>0.21538</cdr:y>
    </cdr:from>
    <cdr:to>
      <cdr:x>0.6194</cdr:x>
      <cdr:y>0.29617</cdr:y>
    </cdr:to>
    <cdr:sp macro="" textlink="">
      <cdr:nvSpPr>
        <cdr:cNvPr id="2" name="TextBox 1"/>
        <cdr:cNvSpPr txBox="1"/>
      </cdr:nvSpPr>
      <cdr:spPr>
        <a:xfrm xmlns:a="http://schemas.openxmlformats.org/drawingml/2006/main">
          <a:off x="3200400" y="1066800"/>
          <a:ext cx="1661032" cy="400110"/>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spAutoFit/>
        </a:bodyPr>
        <a:lstStyle xmlns:a="http://schemas.openxmlformats.org/drawingml/2006/main"/>
        <a:p xmlns:a="http://schemas.openxmlformats.org/drawingml/2006/main">
          <a:r>
            <a:rPr lang="en-US" sz="2000" dirty="0" smtClean="0">
              <a:solidFill>
                <a:schemeClr val="bg1">
                  <a:lumMod val="10000"/>
                  <a:lumOff val="90000"/>
                </a:schemeClr>
              </a:solidFill>
              <a:latin typeface="Gill Sans MT" pitchFamily="34" charset="0"/>
            </a:rPr>
            <a:t>Printed Books</a:t>
          </a:r>
        </a:p>
      </cdr:txBody>
    </cdr:sp>
  </cdr:relSizeAnchor>
  <cdr:relSizeAnchor xmlns:cdr="http://schemas.openxmlformats.org/drawingml/2006/chartDrawing">
    <cdr:from>
      <cdr:x>0.57282</cdr:x>
      <cdr:y>0.63077</cdr:y>
    </cdr:from>
    <cdr:to>
      <cdr:x>0.70398</cdr:x>
      <cdr:y>0.71155</cdr:y>
    </cdr:to>
    <cdr:sp macro="" textlink="">
      <cdr:nvSpPr>
        <cdr:cNvPr id="3" name="TextBox 1"/>
        <cdr:cNvSpPr txBox="1"/>
      </cdr:nvSpPr>
      <cdr:spPr>
        <a:xfrm xmlns:a="http://schemas.openxmlformats.org/drawingml/2006/main">
          <a:off x="4495800" y="3124200"/>
          <a:ext cx="1029449" cy="400110"/>
        </a:xfrm>
        <a:prstGeom xmlns:a="http://schemas.openxmlformats.org/drawingml/2006/main" prst="rect">
          <a:avLst/>
        </a:prstGeom>
        <a:solidFill xmlns:a="http://schemas.openxmlformats.org/drawingml/2006/main">
          <a:srgbClr val="01415B"/>
        </a:solidFill>
      </cdr:spPr>
      <cdr:txBody>
        <a:bodyPr xmlns:a="http://schemas.openxmlformats.org/drawingml/2006/main" wrap="none" rtlCol="0">
          <a:spAutoFit/>
        </a:bodyPr>
        <a:lstStyle xmlns:a="http://schemas.openxmlformats.org/drawingml/2006/main">
          <a:lvl1pPr marL="0" indent="0">
            <a:defRPr sz="1100">
              <a:latin typeface="Gill Sans MT"/>
            </a:defRPr>
          </a:lvl1pPr>
          <a:lvl2pPr marL="457200" indent="0">
            <a:defRPr sz="1100">
              <a:latin typeface="Gill Sans MT"/>
            </a:defRPr>
          </a:lvl2pPr>
          <a:lvl3pPr marL="914400" indent="0">
            <a:defRPr sz="1100">
              <a:latin typeface="Gill Sans MT"/>
            </a:defRPr>
          </a:lvl3pPr>
          <a:lvl4pPr marL="1371600" indent="0">
            <a:defRPr sz="1100">
              <a:latin typeface="Gill Sans MT"/>
            </a:defRPr>
          </a:lvl4pPr>
          <a:lvl5pPr marL="1828800" indent="0">
            <a:defRPr sz="1100">
              <a:latin typeface="Gill Sans MT"/>
            </a:defRPr>
          </a:lvl5pPr>
          <a:lvl6pPr marL="2286000" indent="0">
            <a:defRPr sz="1100">
              <a:latin typeface="Gill Sans MT"/>
            </a:defRPr>
          </a:lvl6pPr>
          <a:lvl7pPr marL="2743200" indent="0">
            <a:defRPr sz="1100">
              <a:latin typeface="Gill Sans MT"/>
            </a:defRPr>
          </a:lvl7pPr>
          <a:lvl8pPr marL="3200400" indent="0">
            <a:defRPr sz="1100">
              <a:latin typeface="Gill Sans MT"/>
            </a:defRPr>
          </a:lvl8pPr>
          <a:lvl9pPr marL="3657600" indent="0">
            <a:defRPr sz="1100">
              <a:latin typeface="Gill Sans MT"/>
            </a:defRPr>
          </a:lvl9pPr>
        </a:lstStyle>
        <a:p xmlns:a="http://schemas.openxmlformats.org/drawingml/2006/main">
          <a:r>
            <a:rPr lang="en-US" sz="2000" dirty="0" smtClean="0">
              <a:solidFill>
                <a:srgbClr val="FFFF00"/>
              </a:solidFill>
              <a:latin typeface="Gill Sans MT" pitchFamily="34" charset="0"/>
            </a:rPr>
            <a:t>E-books</a:t>
          </a:r>
        </a:p>
      </cdr:txBody>
    </cdr:sp>
  </cdr:relSizeAnchor>
</c:userShapes>
</file>

<file path=ppt/drawings/drawing2.xml><?xml version="1.0" encoding="utf-8"?>
<c:userShapes xmlns:c="http://schemas.openxmlformats.org/drawingml/2006/chart">
  <cdr:relSizeAnchor xmlns:cdr="http://schemas.openxmlformats.org/drawingml/2006/chartDrawing">
    <cdr:from>
      <cdr:x>0.4375</cdr:x>
      <cdr:y>0.21538</cdr:y>
    </cdr:from>
    <cdr:to>
      <cdr:x>0.64913</cdr:x>
      <cdr:y>0.29617</cdr:y>
    </cdr:to>
    <cdr:sp macro="" textlink="">
      <cdr:nvSpPr>
        <cdr:cNvPr id="2" name="TextBox 1"/>
        <cdr:cNvSpPr txBox="1"/>
      </cdr:nvSpPr>
      <cdr:spPr>
        <a:xfrm xmlns:a="http://schemas.openxmlformats.org/drawingml/2006/main">
          <a:off x="3200400" y="1066800"/>
          <a:ext cx="1548116" cy="400153"/>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spAutoFit/>
        </a:bodyPr>
        <a:lstStyle xmlns:a="http://schemas.openxmlformats.org/drawingml/2006/main"/>
        <a:p xmlns:a="http://schemas.openxmlformats.org/drawingml/2006/main">
          <a:r>
            <a:rPr lang="en-US" sz="2000" dirty="0" smtClean="0">
              <a:solidFill>
                <a:schemeClr val="bg1">
                  <a:lumMod val="10000"/>
                  <a:lumOff val="90000"/>
                </a:schemeClr>
              </a:solidFill>
              <a:latin typeface="Gill Sans MT" pitchFamily="34" charset="0"/>
            </a:rPr>
            <a:t>Printed Books</a:t>
          </a:r>
        </a:p>
      </cdr:txBody>
    </cdr:sp>
  </cdr:relSizeAnchor>
</c:userShapes>
</file>

<file path=ppt/drawings/drawing3.xml><?xml version="1.0" encoding="utf-8"?>
<c:userShapes xmlns:c="http://schemas.openxmlformats.org/drawingml/2006/chart">
  <cdr:relSizeAnchor xmlns:cdr="http://schemas.openxmlformats.org/drawingml/2006/chartDrawing">
    <cdr:from>
      <cdr:x>0.40777</cdr:x>
      <cdr:y>0.21538</cdr:y>
    </cdr:from>
    <cdr:to>
      <cdr:x>0.6194</cdr:x>
      <cdr:y>0.29617</cdr:y>
    </cdr:to>
    <cdr:sp macro="" textlink="">
      <cdr:nvSpPr>
        <cdr:cNvPr id="2" name="TextBox 1"/>
        <cdr:cNvSpPr txBox="1"/>
      </cdr:nvSpPr>
      <cdr:spPr>
        <a:xfrm xmlns:a="http://schemas.openxmlformats.org/drawingml/2006/main">
          <a:off x="3200400" y="1066800"/>
          <a:ext cx="1661032" cy="400110"/>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spAutoFit/>
        </a:bodyPr>
        <a:lstStyle xmlns:a="http://schemas.openxmlformats.org/drawingml/2006/main"/>
        <a:p xmlns:a="http://schemas.openxmlformats.org/drawingml/2006/main">
          <a:r>
            <a:rPr lang="en-US" sz="2000" dirty="0" smtClean="0">
              <a:solidFill>
                <a:schemeClr val="bg1">
                  <a:lumMod val="10000"/>
                  <a:lumOff val="90000"/>
                </a:schemeClr>
              </a:solidFill>
              <a:latin typeface="Gill Sans MT" pitchFamily="34" charset="0"/>
            </a:rPr>
            <a:t>Printed Books</a:t>
          </a:r>
        </a:p>
      </cdr:txBody>
    </cdr:sp>
  </cdr:relSizeAnchor>
  <cdr:relSizeAnchor xmlns:cdr="http://schemas.openxmlformats.org/drawingml/2006/chartDrawing">
    <cdr:from>
      <cdr:x>0.57282</cdr:x>
      <cdr:y>0.63077</cdr:y>
    </cdr:from>
    <cdr:to>
      <cdr:x>0.70398</cdr:x>
      <cdr:y>0.71155</cdr:y>
    </cdr:to>
    <cdr:sp macro="" textlink="">
      <cdr:nvSpPr>
        <cdr:cNvPr id="3" name="TextBox 1"/>
        <cdr:cNvSpPr txBox="1"/>
      </cdr:nvSpPr>
      <cdr:spPr>
        <a:xfrm xmlns:a="http://schemas.openxmlformats.org/drawingml/2006/main">
          <a:off x="4495800" y="3124200"/>
          <a:ext cx="1029449" cy="400110"/>
        </a:xfrm>
        <a:prstGeom xmlns:a="http://schemas.openxmlformats.org/drawingml/2006/main" prst="rect">
          <a:avLst/>
        </a:prstGeom>
        <a:solidFill xmlns:a="http://schemas.openxmlformats.org/drawingml/2006/main">
          <a:srgbClr val="01415B"/>
        </a:solidFill>
      </cdr:spPr>
      <cdr:txBody>
        <a:bodyPr xmlns:a="http://schemas.openxmlformats.org/drawingml/2006/main" wrap="none" rtlCol="0">
          <a:spAutoFit/>
        </a:bodyPr>
        <a:lstStyle xmlns:a="http://schemas.openxmlformats.org/drawingml/2006/main">
          <a:lvl1pPr marL="0" indent="0">
            <a:defRPr sz="1100">
              <a:latin typeface="Gill Sans MT"/>
            </a:defRPr>
          </a:lvl1pPr>
          <a:lvl2pPr marL="457200" indent="0">
            <a:defRPr sz="1100">
              <a:latin typeface="Gill Sans MT"/>
            </a:defRPr>
          </a:lvl2pPr>
          <a:lvl3pPr marL="914400" indent="0">
            <a:defRPr sz="1100">
              <a:latin typeface="Gill Sans MT"/>
            </a:defRPr>
          </a:lvl3pPr>
          <a:lvl4pPr marL="1371600" indent="0">
            <a:defRPr sz="1100">
              <a:latin typeface="Gill Sans MT"/>
            </a:defRPr>
          </a:lvl4pPr>
          <a:lvl5pPr marL="1828800" indent="0">
            <a:defRPr sz="1100">
              <a:latin typeface="Gill Sans MT"/>
            </a:defRPr>
          </a:lvl5pPr>
          <a:lvl6pPr marL="2286000" indent="0">
            <a:defRPr sz="1100">
              <a:latin typeface="Gill Sans MT"/>
            </a:defRPr>
          </a:lvl6pPr>
          <a:lvl7pPr marL="2743200" indent="0">
            <a:defRPr sz="1100">
              <a:latin typeface="Gill Sans MT"/>
            </a:defRPr>
          </a:lvl7pPr>
          <a:lvl8pPr marL="3200400" indent="0">
            <a:defRPr sz="1100">
              <a:latin typeface="Gill Sans MT"/>
            </a:defRPr>
          </a:lvl8pPr>
          <a:lvl9pPr marL="3657600" indent="0">
            <a:defRPr sz="1100">
              <a:latin typeface="Gill Sans MT"/>
            </a:defRPr>
          </a:lvl9pPr>
        </a:lstStyle>
        <a:p xmlns:a="http://schemas.openxmlformats.org/drawingml/2006/main">
          <a:r>
            <a:rPr lang="en-US" sz="2000" dirty="0" smtClean="0">
              <a:solidFill>
                <a:srgbClr val="FFFF00"/>
              </a:solidFill>
              <a:latin typeface="Gill Sans MT" pitchFamily="34" charset="0"/>
            </a:rPr>
            <a:t>E-books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2233C7-1705-43C2-BE90-7B118D83438C}" type="datetimeFigureOut">
              <a:rPr lang="en-US" smtClean="0"/>
              <a:pPr/>
              <a:t>10/16/2012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95E8A18-7D0E-47DC-940F-8D17C140EEDA}" type="slidenum">
              <a:rPr lang="en-US" smtClean="0"/>
              <a:pPr/>
              <a:t>‹#›</a:t>
            </a:fld>
            <a:endParaRPr lang="en-US"/>
          </a:p>
        </p:txBody>
      </p:sp>
    </p:spTree>
    <p:extLst>
      <p:ext uri="{BB962C8B-B14F-4D97-AF65-F5344CB8AC3E}">
        <p14:creationId xmlns:p14="http://schemas.microsoft.com/office/powerpoint/2010/main" val="13801611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A4BC37-2682-487F-9069-084DC4B25DFD}" type="datetimeFigureOut">
              <a:rPr lang="en-US" smtClean="0"/>
              <a:pPr/>
              <a:t>10/16/2012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46CD90-3B1E-42A5-BECD-D697CF0B5D55}" type="slidenum">
              <a:rPr lang="en-US" smtClean="0"/>
              <a:pPr/>
              <a:t>‹#›</a:t>
            </a:fld>
            <a:endParaRPr lang="en-US"/>
          </a:p>
        </p:txBody>
      </p:sp>
    </p:spTree>
    <p:extLst>
      <p:ext uri="{BB962C8B-B14F-4D97-AF65-F5344CB8AC3E}">
        <p14:creationId xmlns:p14="http://schemas.microsoft.com/office/powerpoint/2010/main" val="4252990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46CD90-3B1E-42A5-BECD-D697CF0B5D5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we learn from this is that Simplification  is</a:t>
            </a:r>
            <a:r>
              <a:rPr lang="en-US" baseline="0" dirty="0" smtClean="0"/>
              <a:t> the key to a good </a:t>
            </a:r>
            <a:r>
              <a:rPr lang="en-US" baseline="0" dirty="0" err="1" smtClean="0"/>
              <a:t>powerpoint</a:t>
            </a:r>
            <a:r>
              <a:rPr lang="en-US" baseline="0" dirty="0" smtClean="0"/>
              <a:t>.  Simplification is not simple.  It is the stripping out or removing of anything that is unnecessary</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Working within strict</a:t>
            </a:r>
            <a:r>
              <a:rPr lang="en-US" baseline="0" dirty="0" smtClean="0"/>
              <a:t> guidelines can help the presenter focus on what really matters</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is an o</a:t>
            </a:r>
            <a:r>
              <a:rPr lang="en-US" dirty="0" smtClean="0"/>
              <a:t>verriding principle.  PowerPoint</a:t>
            </a:r>
            <a:r>
              <a:rPr lang="en-US" baseline="0" dirty="0" smtClean="0"/>
              <a:t> is a tool you can use to enhance a presentation.  You don’t need it, you can choose to use it if it helps.</a:t>
            </a:r>
            <a:endParaRPr lang="en-US" dirty="0"/>
          </a:p>
        </p:txBody>
      </p:sp>
      <p:sp>
        <p:nvSpPr>
          <p:cNvPr id="4" name="Slide Number Placeholder 3"/>
          <p:cNvSpPr>
            <a:spLocks noGrp="1"/>
          </p:cNvSpPr>
          <p:nvPr>
            <p:ph type="sldNum" sz="quarter" idx="10"/>
          </p:nvPr>
        </p:nvSpPr>
        <p:spPr/>
        <p:txBody>
          <a:bodyPr/>
          <a:lstStyle/>
          <a:p>
            <a:fld id="{905DF6A2-B7E5-4395-9A74-1324D3362386}"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Principle #1: Each slide should make one point and focus</a:t>
            </a:r>
            <a:r>
              <a:rPr lang="en-US" baseline="0" dirty="0" smtClean="0"/>
              <a:t> on just that slide.</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Everything in your slide should reinforce your point.  If it does not, take it out.</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how do we simplify? Use good design principles to have your slides reinforce</a:t>
            </a:r>
            <a:r>
              <a:rPr lang="en-US" baseline="0" dirty="0" smtClean="0"/>
              <a:t> your point.  Not to detract from it.  You do not want your audience to have to work to understand your point, you want the focus to be on your point.  By the way, don’t be afraid to use a blank slide.</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Life after death by </a:t>
            </a:r>
            <a:r>
              <a:rPr lang="en-US" dirty="0" err="1" smtClean="0"/>
              <a:t>powerpoint</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Paring down to what is essential</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you make your slides,</a:t>
            </a:r>
            <a:r>
              <a:rPr lang="en-US" baseline="0" dirty="0" smtClean="0"/>
              <a:t> exercise restraint.  Once you are done, go back and remove anything that is unneeded.</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avoid clutter.  Clutter adds noise,</a:t>
            </a:r>
            <a:r>
              <a:rPr lang="en-US" baseline="0" dirty="0" smtClean="0"/>
              <a:t> </a:t>
            </a:r>
            <a:r>
              <a:rPr lang="en-US" dirty="0" smtClean="0"/>
              <a:t>reduces clarity and makes slide hard to read and follow.  Even a </a:t>
            </a:r>
            <a:r>
              <a:rPr lang="en-US" baseline="0" dirty="0" smtClean="0"/>
              <a:t>template design can add clutter.</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Envision</a:t>
            </a:r>
            <a:r>
              <a:rPr lang="en-US" baseline="0" dirty="0" smtClean="0"/>
              <a:t> yourself giving a successful presentation.  This is probably not the vision you had.  You already know a lot of what not to do when designing presentations.</a:t>
            </a:r>
            <a:endParaRPr lang="en-US" dirty="0" smtClean="0"/>
          </a:p>
        </p:txBody>
      </p:sp>
      <p:sp>
        <p:nvSpPr>
          <p:cNvPr id="4" name="Slide Number Placeholder 3"/>
          <p:cNvSpPr>
            <a:spLocks noGrp="1"/>
          </p:cNvSpPr>
          <p:nvPr>
            <p:ph type="sldNum" sz="quarter" idx="10"/>
          </p:nvPr>
        </p:nvSpPr>
        <p:spPr/>
        <p:txBody>
          <a:bodyPr/>
          <a:lstStyle/>
          <a:p>
            <a:fld id="{905DF6A2-B7E5-4395-9A74-1324D3362386}"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Even a standard template introduces unnecessary clutter</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do you get there</a:t>
            </a:r>
            <a:r>
              <a:rPr lang="en-US" baseline="0" dirty="0" smtClean="0"/>
              <a:t> in practice.  You want to a</a:t>
            </a:r>
            <a:r>
              <a:rPr lang="en-US" dirty="0" smtClean="0"/>
              <a:t>void clutter</a:t>
            </a:r>
            <a:r>
              <a:rPr lang="en-US" baseline="0" dirty="0" smtClean="0"/>
              <a:t> by using whitespace </a:t>
            </a:r>
            <a:r>
              <a:rPr lang="en-US" dirty="0" smtClean="0"/>
              <a:t>and simplifying</a:t>
            </a:r>
            <a:r>
              <a:rPr lang="en-US" baseline="0" dirty="0" smtClean="0"/>
              <a:t> all of your design choices, including the use of fonts, color.  By the way, don’t be afraid to use a blank slide.</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Practical</a:t>
            </a:r>
            <a:r>
              <a:rPr lang="en-US" baseline="0" dirty="0" smtClean="0"/>
              <a:t> suggestions for fonts, colors and use of images</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Choose one font and only</a:t>
            </a:r>
            <a:r>
              <a:rPr lang="en-US" baseline="0" dirty="0" smtClean="0"/>
              <a:t> use fonts from a single font family.  You cam emphasize things using bold, italics, etc.</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can use</a:t>
            </a:r>
            <a:r>
              <a:rPr lang="en-US" baseline="0" dirty="0" smtClean="0"/>
              <a:t> an additional font for accent/emphasis, but make sure you do NOT use 2 serif or 2 sans-serif fonts. Whichever “type” is your primary, use the other for accent.</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can use</a:t>
            </a:r>
            <a:r>
              <a:rPr lang="en-US" baseline="0" dirty="0" smtClean="0"/>
              <a:t> an additional font for accent/emphasis, but make sure you do NOT use 2 serif or 2 sans-serif fonts. Whichever “type” is your primary, use the other for accent.</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Choose a simple color scheme</a:t>
            </a:r>
            <a:r>
              <a:rPr lang="en-US" baseline="0" dirty="0" smtClean="0"/>
              <a:t> and stick with it.</a:t>
            </a:r>
            <a:r>
              <a:rPr lang="en-US" dirty="0" smtClean="0"/>
              <a:t> </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is evidence that images related</a:t>
            </a:r>
            <a:r>
              <a:rPr lang="en-US" baseline="0" dirty="0" smtClean="0"/>
              <a:t> to your point makes them easier to remember</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31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picture that covers the entire frame will usually be more powerful</a:t>
            </a:r>
            <a:r>
              <a:rPr lang="en-US" baseline="0" dirty="0" smtClean="0"/>
              <a:t>.  Also,  the audience will often be drawn to the picture, so you want to the picture to draw people’s eyes to the text.</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32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smaller image is less powerful</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33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what are things that don’t work well in presentations</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Try</a:t>
            </a:r>
            <a:r>
              <a:rPr lang="en-US" baseline="0" dirty="0" smtClean="0"/>
              <a:t> to place text, so it works with the picture.  People will look at the image first, so you want the picture to lead the audience’s eyes to your text.</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34</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 here</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35</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Even worse</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36</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Rotating text can add</a:t>
            </a:r>
            <a:r>
              <a:rPr lang="en-US" baseline="0" dirty="0" smtClean="0"/>
              <a:t> interest in some circumstances.</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37</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Life after death by </a:t>
            </a:r>
            <a:r>
              <a:rPr lang="en-US" dirty="0" err="1" smtClean="0"/>
              <a:t>powerpoint</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38</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hard to read on the photo</a:t>
            </a:r>
            <a:r>
              <a:rPr lang="en-US" baseline="0" dirty="0" smtClean="0"/>
              <a:t> </a:t>
            </a:r>
            <a:r>
              <a:rPr lang="en-US" dirty="0" smtClean="0"/>
              <a:t>background</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39</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Having a solid color background helps the text be readable.</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40</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Working within strict</a:t>
            </a:r>
            <a:r>
              <a:rPr lang="en-US" baseline="0" dirty="0" smtClean="0"/>
              <a:t> guidelines can help the presenter focus on what really matters</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41</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You can make</a:t>
            </a:r>
            <a:r>
              <a:rPr lang="en-US" b="0" baseline="0" dirty="0" smtClean="0"/>
              <a:t> the text background semi-transparent if you want the image to show through, but still have the text readable.</a:t>
            </a:r>
            <a:endParaRPr lang="en-US" b="0" dirty="0" smtClean="0"/>
          </a:p>
          <a:p>
            <a:endParaRPr lang="en-US" dirty="0"/>
          </a:p>
        </p:txBody>
      </p:sp>
      <p:sp>
        <p:nvSpPr>
          <p:cNvPr id="4" name="Slide Number Placeholder 3"/>
          <p:cNvSpPr>
            <a:spLocks noGrp="1"/>
          </p:cNvSpPr>
          <p:nvPr>
            <p:ph type="sldNum" sz="quarter" idx="10"/>
          </p:nvPr>
        </p:nvSpPr>
        <p:spPr/>
        <p:txBody>
          <a:bodyPr/>
          <a:lstStyle/>
          <a:p>
            <a:fld id="{905DF6A2-B7E5-4395-9A74-1324D3362386}" type="slidenum">
              <a:rPr lang="en-US" smtClean="0"/>
              <a:pPr/>
              <a:t>42</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Each slide should make one point and focus</a:t>
            </a:r>
            <a:r>
              <a:rPr lang="en-US" baseline="0" dirty="0" smtClean="0"/>
              <a:t> on just that slide.</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43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a:t>
            </a:r>
            <a:r>
              <a:rPr lang="en-US" dirty="0" err="1" smtClean="0"/>
              <a:t>Tufte</a:t>
            </a:r>
            <a:r>
              <a:rPr lang="en-US" dirty="0" smtClean="0"/>
              <a:t> says, PowerPoint turns everything into a sales pitch</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5</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44</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Try</a:t>
            </a:r>
            <a:r>
              <a:rPr lang="en-US" baseline="0" dirty="0" smtClean="0"/>
              <a:t> to place text, so it works with the picture.  People will look at the image first, so you want the picture to lead the audience’s eyes to your text.</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50</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is evidence that images related</a:t>
            </a:r>
            <a:r>
              <a:rPr lang="en-US" baseline="0" dirty="0" smtClean="0"/>
              <a:t> to your point makes them easier to remember</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56</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Creative Commons</a:t>
            </a:r>
            <a:r>
              <a:rPr lang="en-US" baseline="0" dirty="0" smtClean="0"/>
              <a:t> licenses often allow for non-commercial use. </a:t>
            </a:r>
            <a:r>
              <a:rPr lang="en-US" dirty="0" err="1" smtClean="0"/>
              <a:t>Flickr</a:t>
            </a:r>
            <a:r>
              <a:rPr lang="en-US" dirty="0" smtClean="0"/>
              <a:t> has a</a:t>
            </a:r>
            <a:r>
              <a:rPr lang="en-US" baseline="0" dirty="0" smtClean="0"/>
              <a:t> creative commons search.  </a:t>
            </a:r>
            <a:r>
              <a:rPr lang="en-US" dirty="0" smtClean="0"/>
              <a:t>US Government photos are free</a:t>
            </a:r>
            <a:r>
              <a:rPr lang="en-US" baseline="0" dirty="0" smtClean="0"/>
              <a:t> from copyright as are photographs before 1923.  Do not use clip art.</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57</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Works in the public domain include those</a:t>
            </a:r>
            <a:r>
              <a:rPr lang="en-US" baseline="0" dirty="0" smtClean="0"/>
              <a:t> produced by the U.S. government and its employees in their official capacity.  So official photos from NASA websites and the National Park Service website are in the public domain.  Also, any pictures taken before 1923 are in the public domain, since the copyright on them has expired.</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58</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People can choose to put a creative commons license on their work, which often allows for noncommercial use</a:t>
            </a:r>
            <a:r>
              <a:rPr lang="en-US" baseline="0" dirty="0" smtClean="0"/>
              <a:t> if attribution is given.</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59</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Flickr</a:t>
            </a:r>
            <a:r>
              <a:rPr lang="en-US" dirty="0" smtClean="0"/>
              <a:t> has a Creative Commons filter.  You can sometimes get better photos</a:t>
            </a:r>
            <a:r>
              <a:rPr lang="en-US" baseline="0" dirty="0" smtClean="0"/>
              <a:t> from </a:t>
            </a:r>
            <a:r>
              <a:rPr lang="en-US" baseline="0" dirty="0" err="1" smtClean="0"/>
              <a:t>Flickr</a:t>
            </a:r>
            <a:r>
              <a:rPr lang="en-US" baseline="0" dirty="0" smtClean="0"/>
              <a:t> </a:t>
            </a:r>
            <a:r>
              <a:rPr lang="en-US" dirty="0" smtClean="0"/>
              <a:t>by sorting your results by “interestingness” instead of relevance.</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60</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Searching using the library databases will help you find more reliable and academically rigorous material.</a:t>
            </a:r>
            <a:endParaRPr lang="en-US" dirty="0"/>
          </a:p>
        </p:txBody>
      </p:sp>
      <p:sp>
        <p:nvSpPr>
          <p:cNvPr id="4" name="Slide Number Placeholder 3"/>
          <p:cNvSpPr>
            <a:spLocks noGrp="1"/>
          </p:cNvSpPr>
          <p:nvPr>
            <p:ph type="sldNum" sz="quarter" idx="10"/>
          </p:nvPr>
        </p:nvSpPr>
        <p:spPr/>
        <p:txBody>
          <a:bodyPr/>
          <a:lstStyle/>
          <a:p>
            <a:fld id="{B6CDA172-83EC-4935-BB58-50E3E95F718B}" type="slidenum">
              <a:rPr lang="en-US" smtClean="0"/>
              <a:pPr/>
              <a:t>65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suggest using this as</a:t>
            </a:r>
            <a:r>
              <a:rPr lang="en-US" baseline="0" dirty="0" smtClean="0"/>
              <a:t> a conceptualization.  Think of your presentation as a story.  Maybe even a form of digital storytelling.  Can you think of anyone who was good at this?</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Steve Jobs was very god at telling a story about why you would need Apples</a:t>
            </a:r>
            <a:r>
              <a:rPr lang="en-US" baseline="0" dirty="0" smtClean="0"/>
              <a:t> new product.  This is a better way to envision your presentation.</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Think of good</a:t>
            </a:r>
            <a:r>
              <a:rPr lang="en-US" baseline="0" dirty="0" smtClean="0"/>
              <a:t> presentations you have seen what made them good?  They probably had an engaging speaker and offered a mix of modalities for delivering the message(i.e. using video, having in class exercises)</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approach means that your slideshow is</a:t>
            </a:r>
            <a:r>
              <a:rPr lang="en-US" baseline="0" dirty="0" smtClean="0"/>
              <a:t> not a handout.  You won’t have enough detail in your slides for them to stand on their own.  Although you might be able to pull it off with a liberal use of the notes field.</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Programs</a:t>
            </a:r>
            <a:r>
              <a:rPr lang="en-US" baseline="0" dirty="0" smtClean="0"/>
              <a:t> like </a:t>
            </a:r>
            <a:r>
              <a:rPr lang="en-US" baseline="0" dirty="0" err="1" smtClean="0"/>
              <a:t>pecha</a:t>
            </a:r>
            <a:r>
              <a:rPr lang="en-US" baseline="0" dirty="0" smtClean="0"/>
              <a:t> </a:t>
            </a:r>
            <a:r>
              <a:rPr lang="en-US" baseline="0" dirty="0" err="1" smtClean="0"/>
              <a:t>kucha</a:t>
            </a:r>
            <a:r>
              <a:rPr lang="en-US" baseline="0" dirty="0" smtClean="0"/>
              <a:t> put restrictions on presentations (20 slides, 20 seconds per slide) and often wind up with better presentations.  Why is this?</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7B4967-FE4E-461E-BD88-9F0ABA2D7D18}" type="datetimeFigureOut">
              <a:rPr lang="en-US" smtClean="0"/>
              <a:pPr/>
              <a:t>10/16/2012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6076CD-094A-4A9A-B84D-B3642556C2D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7B4967-FE4E-461E-BD88-9F0ABA2D7D18}" type="datetimeFigureOut">
              <a:rPr lang="en-US" smtClean="0"/>
              <a:pPr/>
              <a:t>10/16/2012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6076CD-094A-4A9A-B84D-B3642556C2D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7B4967-FE4E-461E-BD88-9F0ABA2D7D18}" type="datetimeFigureOut">
              <a:rPr lang="en-US" smtClean="0"/>
              <a:pPr/>
              <a:t>10/16/2012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6076CD-094A-4A9A-B84D-B3642556C2D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FE7B4967-FE4E-461E-BD88-9F0ABA2D7D18}" type="datetimeFigureOut">
              <a:rPr lang="en-US" smtClean="0"/>
              <a:pPr/>
              <a:t>10/16/2012</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176076CD-094A-4A9A-B84D-B3642556C2D7}"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E7B4967-FE4E-461E-BD88-9F0ABA2D7D18}" type="datetimeFigureOut">
              <a:rPr lang="en-US" smtClean="0"/>
              <a:pPr/>
              <a:t>10/16/2012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76076CD-094A-4A9A-B84D-B3642556C2D7}"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E7B4967-FE4E-461E-BD88-9F0ABA2D7D18}" type="datetimeFigureOut">
              <a:rPr lang="en-US" smtClean="0"/>
              <a:pPr/>
              <a:t>10/16/2012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76076CD-094A-4A9A-B84D-B3642556C2D7}"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E7B4967-FE4E-461E-BD88-9F0ABA2D7D18}" type="datetimeFigureOut">
              <a:rPr lang="en-US" smtClean="0"/>
              <a:pPr/>
              <a:t>10/16/2012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76076CD-094A-4A9A-B84D-B3642556C2D7}"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E7B4967-FE4E-461E-BD88-9F0ABA2D7D18}" type="datetimeFigureOut">
              <a:rPr lang="en-US" smtClean="0"/>
              <a:pPr/>
              <a:t>10/16/2012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176076CD-094A-4A9A-B84D-B3642556C2D7}"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E7B4967-FE4E-461E-BD88-9F0ABA2D7D18}" type="datetimeFigureOut">
              <a:rPr lang="en-US" smtClean="0"/>
              <a:pPr/>
              <a:t>10/16/2012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76076CD-094A-4A9A-B84D-B3642556C2D7}"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FE7B4967-FE4E-461E-BD88-9F0ABA2D7D18}" type="datetimeFigureOut">
              <a:rPr lang="en-US" smtClean="0"/>
              <a:pPr/>
              <a:t>10/16/2012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176076CD-094A-4A9A-B84D-B3642556C2D7}"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E7B4967-FE4E-461E-BD88-9F0ABA2D7D18}" type="datetimeFigureOut">
              <a:rPr lang="en-US" smtClean="0"/>
              <a:pPr/>
              <a:t>10/16/2012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76076CD-094A-4A9A-B84D-B3642556C2D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7B4967-FE4E-461E-BD88-9F0ABA2D7D18}" type="datetimeFigureOut">
              <a:rPr lang="en-US" smtClean="0"/>
              <a:pPr/>
              <a:t>10/16/2012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6076CD-094A-4A9A-B84D-B3642556C2D7}"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FE7B4967-FE4E-461E-BD88-9F0ABA2D7D18}" type="datetimeFigureOut">
              <a:rPr lang="en-US" smtClean="0"/>
              <a:pPr/>
              <a:t>10/16/2012</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176076CD-094A-4A9A-B84D-B3642556C2D7}"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E7B4967-FE4E-461E-BD88-9F0ABA2D7D18}" type="datetimeFigureOut">
              <a:rPr lang="en-US" smtClean="0"/>
              <a:pPr/>
              <a:t>10/16/2012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76076CD-094A-4A9A-B84D-B3642556C2D7}"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E7B4967-FE4E-461E-BD88-9F0ABA2D7D18}" type="datetimeFigureOut">
              <a:rPr lang="en-US" smtClean="0"/>
              <a:pPr/>
              <a:t>10/16/2012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76076CD-094A-4A9A-B84D-B3642556C2D7}"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screen">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FE7B4967-FE4E-461E-BD88-9F0ABA2D7D18}" type="datetimeFigureOut">
              <a:rPr lang="en-US" smtClean="0"/>
              <a:pPr/>
              <a:t>10/16/2012</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176076CD-094A-4A9A-B84D-B3642556C2D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E7B4967-FE4E-461E-BD88-9F0ABA2D7D18}" type="datetimeFigureOut">
              <a:rPr lang="en-US" smtClean="0"/>
              <a:pPr/>
              <a:t>10/16/2012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76076CD-094A-4A9A-B84D-B3642556C2D7}"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FE7B4967-FE4E-461E-BD88-9F0ABA2D7D18}" type="datetimeFigureOut">
              <a:rPr lang="en-US" smtClean="0"/>
              <a:pPr/>
              <a:t>10/16/2012</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176076CD-094A-4A9A-B84D-B3642556C2D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E7B4967-FE4E-461E-BD88-9F0ABA2D7D18}" type="datetimeFigureOut">
              <a:rPr lang="en-US" smtClean="0"/>
              <a:pPr/>
              <a:t>10/16/2012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76076CD-094A-4A9A-B84D-B3642556C2D7}"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E7B4967-FE4E-461E-BD88-9F0ABA2D7D18}" type="datetimeFigureOut">
              <a:rPr lang="en-US" smtClean="0"/>
              <a:pPr/>
              <a:t>10/16/2012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176076CD-094A-4A9A-B84D-B3642556C2D7}"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E7B4967-FE4E-461E-BD88-9F0ABA2D7D18}" type="datetimeFigureOut">
              <a:rPr lang="en-US" smtClean="0"/>
              <a:pPr/>
              <a:t>10/16/2012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76076CD-094A-4A9A-B84D-B3642556C2D7}"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FE7B4967-FE4E-461E-BD88-9F0ABA2D7D18}" type="datetimeFigureOut">
              <a:rPr lang="en-US" smtClean="0"/>
              <a:pPr/>
              <a:t>10/16/2012</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176076CD-094A-4A9A-B84D-B3642556C2D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7B4967-FE4E-461E-BD88-9F0ABA2D7D18}" type="datetimeFigureOut">
              <a:rPr lang="en-US" smtClean="0"/>
              <a:pPr/>
              <a:t>10/16/2012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6076CD-094A-4A9A-B84D-B3642556C2D7}"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E7B4967-FE4E-461E-BD88-9F0ABA2D7D18}" type="datetimeFigureOut">
              <a:rPr lang="en-US" smtClean="0"/>
              <a:pPr/>
              <a:t>10/16/2012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76076CD-094A-4A9A-B84D-B3642556C2D7}"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FE7B4967-FE4E-461E-BD88-9F0ABA2D7D18}" type="datetimeFigureOut">
              <a:rPr lang="en-US" smtClean="0"/>
              <a:pPr/>
              <a:t>10/16/2012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76076CD-094A-4A9A-B84D-B3642556C2D7}"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E7B4967-FE4E-461E-BD88-9F0ABA2D7D18}" type="datetimeFigureOut">
              <a:rPr lang="en-US" smtClean="0"/>
              <a:pPr/>
              <a:t>10/16/2012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76076CD-094A-4A9A-B84D-B3642556C2D7}"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FE7B4967-FE4E-461E-BD88-9F0ABA2D7D18}" type="datetimeFigureOut">
              <a:rPr lang="en-US" smtClean="0"/>
              <a:pPr/>
              <a:t>10/16/2012</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176076CD-094A-4A9A-B84D-B3642556C2D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7B4967-FE4E-461E-BD88-9F0ABA2D7D18}" type="datetimeFigureOut">
              <a:rPr lang="en-US" smtClean="0"/>
              <a:pPr/>
              <a:t>10/16/2012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6076CD-094A-4A9A-B84D-B3642556C2D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7B4967-FE4E-461E-BD88-9F0ABA2D7D18}" type="datetimeFigureOut">
              <a:rPr lang="en-US" smtClean="0"/>
              <a:pPr/>
              <a:t>10/16/2012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6076CD-094A-4A9A-B84D-B3642556C2D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7B4967-FE4E-461E-BD88-9F0ABA2D7D18}" type="datetimeFigureOut">
              <a:rPr lang="en-US" smtClean="0"/>
              <a:pPr/>
              <a:t>10/16/2012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6076CD-094A-4A9A-B84D-B3642556C2D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7B4967-FE4E-461E-BD88-9F0ABA2D7D18}" type="datetimeFigureOut">
              <a:rPr lang="en-US" smtClean="0"/>
              <a:pPr/>
              <a:t>10/16/2012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6076CD-094A-4A9A-B84D-B3642556C2D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7B4967-FE4E-461E-BD88-9F0ABA2D7D18}" type="datetimeFigureOut">
              <a:rPr lang="en-US" smtClean="0"/>
              <a:pPr/>
              <a:t>10/16/2012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6076CD-094A-4A9A-B84D-B3642556C2D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7B4967-FE4E-461E-BD88-9F0ABA2D7D18}" type="datetimeFigureOut">
              <a:rPr lang="en-US" smtClean="0"/>
              <a:pPr/>
              <a:t>10/16/2012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6076CD-094A-4A9A-B84D-B3642556C2D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7B4967-FE4E-461E-BD88-9F0ABA2D7D18}" type="datetimeFigureOut">
              <a:rPr lang="en-US" smtClean="0"/>
              <a:pPr/>
              <a:t>10/16/2012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6076CD-094A-4A9A-B84D-B3642556C2D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FE7B4967-FE4E-461E-BD88-9F0ABA2D7D18}" type="datetimeFigureOut">
              <a:rPr lang="en-US" smtClean="0"/>
              <a:pPr/>
              <a:t>10/16/2012</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176076CD-094A-4A9A-B84D-B3642556C2D7}"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screen">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FE7B4967-FE4E-461E-BD88-9F0ABA2D7D18}" type="datetimeFigureOut">
              <a:rPr lang="en-US" smtClean="0"/>
              <a:pPr/>
              <a:t>10/16/2012</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176076CD-094A-4A9A-B84D-B3642556C2D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15.wmf"/><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www.flickr.com/photos/europedistrict/4305617369/"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2.xml"/><Relationship Id="rId1" Type="http://schemas.openxmlformats.org/officeDocument/2006/relationships/vmlDrawing" Target="../drawings/vmlDrawing2.vml"/><Relationship Id="rId5" Type="http://schemas.openxmlformats.org/officeDocument/2006/relationships/image" Target="../media/image25.wmf"/><Relationship Id="rId4" Type="http://schemas.openxmlformats.org/officeDocument/2006/relationships/notesSlide" Target="../notesSlides/notesSlide34.xml"/></Relationships>
</file>

<file path=ppt/slides/_rels/slide3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6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Gill Sans MT" pitchFamily="34" charset="0"/>
              </a:rPr>
              <a:t>PowerPoint</a:t>
            </a:r>
            <a:endParaRPr lang="en-US" dirty="0">
              <a:latin typeface="Gill Sans MT" pitchFamily="34" charset="0"/>
            </a:endParaRPr>
          </a:p>
        </p:txBody>
      </p:sp>
      <p:sp>
        <p:nvSpPr>
          <p:cNvPr id="5" name="Content Placeholder 4"/>
          <p:cNvSpPr>
            <a:spLocks noGrp="1"/>
          </p:cNvSpPr>
          <p:nvPr>
            <p:ph idx="1"/>
          </p:nvPr>
        </p:nvSpPr>
        <p:spPr>
          <a:xfrm>
            <a:off x="990600" y="2057400"/>
            <a:ext cx="7696200" cy="4068763"/>
          </a:xfrm>
        </p:spPr>
        <p:txBody>
          <a:bodyPr/>
          <a:lstStyle/>
          <a:p>
            <a:r>
              <a:rPr lang="en-US" dirty="0" smtClean="0">
                <a:solidFill>
                  <a:schemeClr val="accent4">
                    <a:lumMod val="20000"/>
                    <a:lumOff val="80000"/>
                  </a:schemeClr>
                </a:solidFill>
                <a:latin typeface="Gill Sans MT" pitchFamily="34" charset="0"/>
              </a:rPr>
              <a:t>It doesn’t have to suck</a:t>
            </a:r>
          </a:p>
          <a:p>
            <a:pPr lvl="1"/>
            <a:r>
              <a:rPr lang="en-US" dirty="0" smtClean="0">
                <a:solidFill>
                  <a:schemeClr val="accent4">
                    <a:lumMod val="20000"/>
                    <a:lumOff val="80000"/>
                  </a:schemeClr>
                </a:solidFill>
                <a:latin typeface="Gill Sans MT" pitchFamily="34" charset="0"/>
              </a:rPr>
              <a:t>Michael Shochet</a:t>
            </a:r>
          </a:p>
          <a:p>
            <a:pPr lvl="1"/>
            <a:r>
              <a:rPr lang="en-US" dirty="0" smtClean="0">
                <a:solidFill>
                  <a:schemeClr val="accent4">
                    <a:lumMod val="20000"/>
                    <a:lumOff val="80000"/>
                  </a:schemeClr>
                </a:solidFill>
                <a:latin typeface="Gill Sans MT" pitchFamily="34" charset="0"/>
              </a:rPr>
              <a:t>Langsdale Library</a:t>
            </a:r>
          </a:p>
          <a:p>
            <a:pPr lvl="1"/>
            <a:r>
              <a:rPr lang="en-US" dirty="0" smtClean="0">
                <a:solidFill>
                  <a:schemeClr val="accent4">
                    <a:lumMod val="20000"/>
                    <a:lumOff val="80000"/>
                  </a:schemeClr>
                </a:solidFill>
                <a:latin typeface="Gill Sans MT" pitchFamily="34" charset="0"/>
              </a:rPr>
              <a:t>mshochet@ubalt.edu</a:t>
            </a:r>
            <a:r>
              <a:rPr lang="en-US" dirty="0" smtClean="0">
                <a:latin typeface="Gill Sans MT" pitchFamily="34" charset="0"/>
              </a:rPr>
              <a:t/>
            </a:r>
            <a:br>
              <a:rPr lang="en-US" dirty="0" smtClean="0">
                <a:latin typeface="Gill Sans MT" pitchFamily="34" charset="0"/>
              </a:rPr>
            </a:br>
            <a:endParaRPr lang="en-US" dirty="0" smtClean="0">
              <a:latin typeface="Gill Sans MT" pitchFamily="34" charset="0"/>
            </a:endParaRPr>
          </a:p>
          <a:p>
            <a:r>
              <a:rPr lang="en-US" sz="3200" b="1" dirty="0" smtClean="0">
                <a:latin typeface="Gill Sans MT" pitchFamily="34" charset="0"/>
              </a:rPr>
              <a:t>http://ubalt.libguides.com/powerpoint</a:t>
            </a:r>
            <a:endParaRPr lang="en-US" b="1" dirty="0" smtClean="0">
              <a:latin typeface="Gill Sans M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to="" calcmode="lin" valueType="num">
                                      <p:cBhvr>
                                        <p:cTn id="7" dur="1" fill="hold"/>
                                        <p:tgtEl>
                                          <p:spTgt spid="5">
                                            <p:txEl>
                                              <p:pRg st="0" end="0"/>
                                            </p:txEl>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 to="" calcmode="lin" valueType="num">
                                      <p:cBhvr>
                                        <p:cTn id="10" dur="1" fill="hold"/>
                                        <p:tgtEl>
                                          <p:spTgt spid="5">
                                            <p:txEl>
                                              <p:pRg st="1" end="1"/>
                                            </p:txEl>
                                          </p:spTgt>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to="" calcmode="lin" valueType="num">
                                      <p:cBhvr>
                                        <p:cTn id="13" dur="1" fill="hold"/>
                                        <p:tgtEl>
                                          <p:spTgt spid="5">
                                            <p:txEl>
                                              <p:pRg st="2" end="2"/>
                                            </p:txEl>
                                          </p:spTgt>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 to="" calcmode="lin" valueType="num">
                                      <p:cBhvr>
                                        <p:cTn id="16" dur="1" fill="hold"/>
                                        <p:tgtEl>
                                          <p:spTgt spid="5">
                                            <p:txEl>
                                              <p:pRg st="3" end="3"/>
                                            </p:txEl>
                                          </p:spTgt>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 to="" calcmode="lin" valueType="num">
                                      <p:cBhvr>
                                        <p:cTn id="21" dur="1" fill="hold"/>
                                        <p:tgtEl>
                                          <p:spTgt spid="5">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screen"/>
          <a:srcRect/>
          <a:stretch>
            <a:fillRect/>
          </a:stretch>
        </p:blipFill>
        <p:spPr bwMode="auto">
          <a:xfrm>
            <a:off x="457200" y="1066800"/>
            <a:ext cx="3696892" cy="2286000"/>
          </a:xfrm>
          <a:prstGeom prst="rect">
            <a:avLst/>
          </a:prstGeom>
          <a:noFill/>
          <a:ln w="9525">
            <a:noFill/>
            <a:miter lim="800000"/>
            <a:headEnd/>
            <a:tailEnd/>
          </a:ln>
        </p:spPr>
      </p:pic>
      <p:pic>
        <p:nvPicPr>
          <p:cNvPr id="1027" name="Picture 3"/>
          <p:cNvPicPr>
            <a:picLocks noChangeAspect="1" noChangeArrowheads="1"/>
          </p:cNvPicPr>
          <p:nvPr/>
        </p:nvPicPr>
        <p:blipFill>
          <a:blip r:embed="rId4" cstate="screen"/>
          <a:srcRect/>
          <a:stretch>
            <a:fillRect/>
          </a:stretch>
        </p:blipFill>
        <p:spPr bwMode="auto">
          <a:xfrm>
            <a:off x="3810000" y="4495800"/>
            <a:ext cx="5011736" cy="13668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819400"/>
            <a:ext cx="9144000" cy="830997"/>
          </a:xfrm>
          <a:prstGeom prst="rect">
            <a:avLst/>
          </a:prstGeom>
          <a:noFill/>
        </p:spPr>
        <p:txBody>
          <a:bodyPr wrap="square" rtlCol="0">
            <a:spAutoFit/>
          </a:bodyPr>
          <a:lstStyle/>
          <a:p>
            <a:pPr algn="ctr"/>
            <a:r>
              <a:rPr lang="en-US" sz="4800" dirty="0" smtClean="0">
                <a:solidFill>
                  <a:schemeClr val="bg1">
                    <a:lumMod val="10000"/>
                    <a:lumOff val="90000"/>
                  </a:schemeClr>
                </a:solidFill>
                <a:latin typeface="Gill Sans MT" pitchFamily="34" charset="0"/>
              </a:rPr>
              <a:t>Simplify</a:t>
            </a:r>
            <a:endParaRPr lang="en-US" sz="4800" dirty="0">
              <a:solidFill>
                <a:schemeClr val="bg1">
                  <a:lumMod val="10000"/>
                  <a:lumOff val="90000"/>
                </a:schemeClr>
              </a:solidFill>
              <a:latin typeface="Gill Sans MT"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ose_snow.jpg"/>
          <p:cNvPicPr>
            <a:picLocks noChangeAspect="1"/>
          </p:cNvPicPr>
          <p:nvPr/>
        </p:nvPicPr>
        <p:blipFill>
          <a:blip r:embed="rId3" cstate="screen"/>
          <a:srcRect/>
          <a:stretch>
            <a:fillRect/>
          </a:stretch>
        </p:blipFill>
        <p:spPr>
          <a:xfrm flipV="1">
            <a:off x="0" y="0"/>
            <a:ext cx="9144000" cy="6858000"/>
          </a:xfrm>
          <a:prstGeom prst="rect">
            <a:avLst/>
          </a:prstGeom>
        </p:spPr>
      </p:pic>
      <p:sp>
        <p:nvSpPr>
          <p:cNvPr id="2" name="TextBox 1"/>
          <p:cNvSpPr txBox="1"/>
          <p:nvPr/>
        </p:nvSpPr>
        <p:spPr>
          <a:xfrm>
            <a:off x="4267200" y="0"/>
            <a:ext cx="4876800" cy="7355860"/>
          </a:xfrm>
          <a:prstGeom prst="rect">
            <a:avLst/>
          </a:prstGeom>
          <a:solidFill>
            <a:schemeClr val="bg1">
              <a:alpha val="58000"/>
            </a:schemeClr>
          </a:solidFill>
        </p:spPr>
        <p:txBody>
          <a:bodyPr wrap="square" rtlCol="0">
            <a:spAutoFit/>
          </a:bodyPr>
          <a:lstStyle/>
          <a:p>
            <a:endParaRPr lang="en-US" sz="3200" dirty="0" smtClean="0">
              <a:solidFill>
                <a:schemeClr val="bg1">
                  <a:lumMod val="25000"/>
                  <a:lumOff val="75000"/>
                </a:schemeClr>
              </a:solidFill>
            </a:endParaRPr>
          </a:p>
          <a:p>
            <a:endParaRPr lang="en-US" sz="3200" dirty="0" smtClean="0">
              <a:solidFill>
                <a:schemeClr val="bg1">
                  <a:lumMod val="25000"/>
                  <a:lumOff val="75000"/>
                </a:schemeClr>
              </a:solidFill>
            </a:endParaRPr>
          </a:p>
          <a:p>
            <a:endParaRPr lang="en-US" sz="3200" dirty="0" smtClean="0">
              <a:solidFill>
                <a:schemeClr val="bg1">
                  <a:lumMod val="25000"/>
                  <a:lumOff val="75000"/>
                </a:schemeClr>
              </a:solidFill>
            </a:endParaRPr>
          </a:p>
          <a:p>
            <a:endParaRPr lang="en-US" sz="3200" dirty="0" smtClean="0">
              <a:solidFill>
                <a:schemeClr val="bg1">
                  <a:lumMod val="25000"/>
                  <a:lumOff val="75000"/>
                </a:schemeClr>
              </a:solidFill>
            </a:endParaRPr>
          </a:p>
          <a:p>
            <a:endParaRPr lang="en-US" sz="3200" dirty="0" smtClean="0">
              <a:solidFill>
                <a:schemeClr val="bg1">
                  <a:lumMod val="25000"/>
                  <a:lumOff val="75000"/>
                </a:schemeClr>
              </a:solidFill>
            </a:endParaRPr>
          </a:p>
          <a:p>
            <a:endParaRPr lang="en-US" sz="3200" dirty="0" smtClean="0">
              <a:solidFill>
                <a:schemeClr val="bg1">
                  <a:lumMod val="25000"/>
                  <a:lumOff val="75000"/>
                </a:schemeClr>
              </a:solidFill>
            </a:endParaRPr>
          </a:p>
          <a:p>
            <a:endParaRPr lang="en-US" sz="3200" dirty="0" smtClean="0">
              <a:solidFill>
                <a:schemeClr val="bg1">
                  <a:lumMod val="25000"/>
                  <a:lumOff val="75000"/>
                </a:schemeClr>
              </a:solidFill>
            </a:endParaRPr>
          </a:p>
          <a:p>
            <a:endParaRPr lang="en-US" sz="3200" dirty="0" smtClean="0">
              <a:solidFill>
                <a:schemeClr val="bg1">
                  <a:lumMod val="25000"/>
                  <a:lumOff val="75000"/>
                </a:schemeClr>
              </a:solidFill>
            </a:endParaRPr>
          </a:p>
          <a:p>
            <a:endParaRPr lang="en-US" sz="2800" dirty="0" smtClean="0"/>
          </a:p>
          <a:p>
            <a:r>
              <a:rPr lang="en-US" sz="2800" dirty="0" smtClean="0"/>
              <a:t>Rose petals on snow</a:t>
            </a:r>
            <a:br>
              <a:rPr lang="en-US" sz="2800" dirty="0" smtClean="0"/>
            </a:br>
            <a:r>
              <a:rPr lang="en-US" sz="2800" dirty="0" smtClean="0"/>
              <a:t>Are made brighter by contrast</a:t>
            </a:r>
            <a:br>
              <a:rPr lang="en-US" sz="2800" dirty="0" smtClean="0"/>
            </a:br>
            <a:r>
              <a:rPr lang="en-US" sz="2800" dirty="0" smtClean="0"/>
              <a:t>Please, no </a:t>
            </a:r>
            <a:r>
              <a:rPr lang="en-US" sz="2800" dirty="0" err="1" smtClean="0"/>
              <a:t>spinny</a:t>
            </a:r>
            <a:r>
              <a:rPr lang="en-US" sz="2800" dirty="0" smtClean="0"/>
              <a:t> things.                                  </a:t>
            </a:r>
            <a:r>
              <a:rPr lang="en-US" sz="3200" dirty="0" smtClean="0">
                <a:solidFill>
                  <a:schemeClr val="bg1">
                    <a:lumMod val="25000"/>
                    <a:lumOff val="75000"/>
                  </a:schemeClr>
                </a:solidFill>
              </a:rPr>
              <a:t>			</a:t>
            </a:r>
          </a:p>
          <a:p>
            <a:r>
              <a:rPr lang="en-US" sz="3200" dirty="0" smtClean="0">
                <a:solidFill>
                  <a:schemeClr val="bg1">
                    <a:lumMod val="25000"/>
                    <a:lumOff val="75000"/>
                  </a:schemeClr>
                </a:solidFill>
              </a:rPr>
              <a:t>		</a:t>
            </a:r>
            <a:r>
              <a:rPr lang="en-US" sz="2000" dirty="0" smtClean="0"/>
              <a:t>- Lynda Del </a:t>
            </a:r>
            <a:r>
              <a:rPr lang="en-US" sz="2000" dirty="0" err="1" smtClean="0"/>
              <a:t>Genis</a:t>
            </a:r>
            <a:endParaRPr lang="en-US" sz="2000" dirty="0" smtClean="0"/>
          </a:p>
          <a:p>
            <a:endParaRPr lang="en-US" sz="2000" dirty="0" smtClean="0"/>
          </a:p>
          <a:p>
            <a:endParaRPr lang="en-US" sz="2000" dirty="0"/>
          </a:p>
        </p:txBody>
      </p:sp>
      <p:sp>
        <p:nvSpPr>
          <p:cNvPr id="4" name="TextBox 3"/>
          <p:cNvSpPr txBox="1"/>
          <p:nvPr/>
        </p:nvSpPr>
        <p:spPr>
          <a:xfrm>
            <a:off x="0" y="6611779"/>
            <a:ext cx="3138295" cy="276999"/>
          </a:xfrm>
          <a:prstGeom prst="rect">
            <a:avLst/>
          </a:prstGeom>
          <a:noFill/>
        </p:spPr>
        <p:txBody>
          <a:bodyPr wrap="none" rtlCol="0">
            <a:spAutoFit/>
          </a:bodyPr>
          <a:lstStyle/>
          <a:p>
            <a:r>
              <a:rPr lang="en-US" sz="1200" dirty="0" err="1" smtClean="0">
                <a:solidFill>
                  <a:schemeClr val="bg1"/>
                </a:solidFill>
              </a:rPr>
              <a:t>Kalte</a:t>
            </a:r>
            <a:r>
              <a:rPr lang="en-US" sz="1200" dirty="0" smtClean="0">
                <a:solidFill>
                  <a:schemeClr val="bg1"/>
                </a:solidFill>
              </a:rPr>
              <a:t> </a:t>
            </a:r>
            <a:r>
              <a:rPr lang="en-US" sz="1200" dirty="0" err="1" smtClean="0">
                <a:solidFill>
                  <a:schemeClr val="bg1"/>
                </a:solidFill>
              </a:rPr>
              <a:t>Hände</a:t>
            </a:r>
            <a:r>
              <a:rPr lang="en-US" sz="1200" dirty="0" smtClean="0">
                <a:solidFill>
                  <a:schemeClr val="bg1"/>
                </a:solidFill>
              </a:rPr>
              <a:t> , </a:t>
            </a:r>
            <a:r>
              <a:rPr lang="en-US" sz="1200" dirty="0" err="1" smtClean="0">
                <a:solidFill>
                  <a:schemeClr val="bg1"/>
                </a:solidFill>
              </a:rPr>
              <a:t>Warme</a:t>
            </a:r>
            <a:r>
              <a:rPr lang="en-US" sz="1200" dirty="0" smtClean="0">
                <a:solidFill>
                  <a:schemeClr val="bg1"/>
                </a:solidFill>
              </a:rPr>
              <a:t> </a:t>
            </a:r>
            <a:r>
              <a:rPr lang="en-US" sz="1200" dirty="0" err="1" smtClean="0">
                <a:solidFill>
                  <a:schemeClr val="bg1"/>
                </a:solidFill>
              </a:rPr>
              <a:t>Liebe</a:t>
            </a:r>
            <a:r>
              <a:rPr lang="en-US" sz="1200" dirty="0" smtClean="0">
                <a:solidFill>
                  <a:schemeClr val="bg1"/>
                </a:solidFill>
              </a:rPr>
              <a:t> ..... by *Lie on </a:t>
            </a:r>
            <a:r>
              <a:rPr lang="en-US" sz="1200" dirty="0" err="1" smtClean="0">
                <a:solidFill>
                  <a:schemeClr val="bg1"/>
                </a:solidFill>
              </a:rPr>
              <a:t>Flickr</a:t>
            </a:r>
            <a:endParaRPr lang="en-US" sz="1200" dirty="0">
              <a:solidFill>
                <a:schemeClr val="bg1"/>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vil-frank.png"/>
          <p:cNvPicPr>
            <a:picLocks noChangeAspect="1"/>
          </p:cNvPicPr>
          <p:nvPr/>
        </p:nvPicPr>
        <p:blipFill>
          <a:blip r:embed="rId3" cstate="screen"/>
          <a:srcRect/>
          <a:stretch>
            <a:fillRect/>
          </a:stretch>
        </p:blipFill>
        <p:spPr>
          <a:xfrm>
            <a:off x="-1" y="0"/>
            <a:ext cx="9144001" cy="5813798"/>
          </a:xfrm>
          <a:prstGeom prst="rect">
            <a:avLst/>
          </a:prstGeom>
        </p:spPr>
      </p:pic>
      <p:sp>
        <p:nvSpPr>
          <p:cNvPr id="2" name="Rectangle 1"/>
          <p:cNvSpPr/>
          <p:nvPr/>
        </p:nvSpPr>
        <p:spPr>
          <a:xfrm>
            <a:off x="0" y="1"/>
            <a:ext cx="9144000" cy="646331"/>
          </a:xfrm>
          <a:prstGeom prst="rect">
            <a:avLst/>
          </a:prstGeom>
        </p:spPr>
        <p:txBody>
          <a:bodyPr wrap="square">
            <a:spAutoFit/>
          </a:bodyPr>
          <a:lstStyle/>
          <a:p>
            <a:pPr algn="ctr">
              <a:buFont typeface="Wingdings" pitchFamily="2" charset="2"/>
              <a:buNone/>
            </a:pPr>
            <a:endParaRPr lang="en-US" dirty="0" smtClean="0"/>
          </a:p>
          <a:p>
            <a:pPr algn="ctr">
              <a:buFont typeface="Wingdings" pitchFamily="2" charset="2"/>
              <a:buNone/>
            </a:pPr>
            <a:endParaRPr lang="en-US" dirty="0"/>
          </a:p>
        </p:txBody>
      </p:sp>
      <p:sp>
        <p:nvSpPr>
          <p:cNvPr id="4" name="Rectangle 3"/>
          <p:cNvSpPr/>
          <p:nvPr/>
        </p:nvSpPr>
        <p:spPr>
          <a:xfrm>
            <a:off x="6629400" y="5334000"/>
            <a:ext cx="2514600" cy="461665"/>
          </a:xfrm>
          <a:prstGeom prst="rect">
            <a:avLst/>
          </a:prstGeom>
        </p:spPr>
        <p:txBody>
          <a:bodyPr wrap="square">
            <a:spAutoFit/>
          </a:bodyPr>
          <a:lstStyle/>
          <a:p>
            <a:r>
              <a:rPr lang="en-US" sz="1200" dirty="0" smtClean="0">
                <a:solidFill>
                  <a:schemeClr val="tx2">
                    <a:lumMod val="40000"/>
                    <a:lumOff val="60000"/>
                  </a:schemeClr>
                </a:solidFill>
              </a:rPr>
              <a:t>(c) copyright Blender Foundation  </a:t>
            </a:r>
          </a:p>
          <a:p>
            <a:r>
              <a:rPr lang="en-US" sz="1200" dirty="0" smtClean="0">
                <a:solidFill>
                  <a:schemeClr val="tx2">
                    <a:lumMod val="40000"/>
                    <a:lumOff val="60000"/>
                  </a:schemeClr>
                </a:solidFill>
              </a:rPr>
              <a:t>www.bigbuckbunny.org</a:t>
            </a:r>
            <a:endParaRPr lang="en-US" sz="1200" dirty="0">
              <a:solidFill>
                <a:schemeClr val="tx2">
                  <a:lumMod val="40000"/>
                  <a:lumOff val="60000"/>
                </a:schemeClr>
              </a:solidFill>
            </a:endParaRPr>
          </a:p>
        </p:txBody>
      </p:sp>
      <p:sp>
        <p:nvSpPr>
          <p:cNvPr id="8" name="TextBox 7"/>
          <p:cNvSpPr txBox="1"/>
          <p:nvPr/>
        </p:nvSpPr>
        <p:spPr>
          <a:xfrm>
            <a:off x="2971800" y="5943600"/>
            <a:ext cx="3579826" cy="830997"/>
          </a:xfrm>
          <a:prstGeom prst="rect">
            <a:avLst/>
          </a:prstGeom>
          <a:noFill/>
        </p:spPr>
        <p:txBody>
          <a:bodyPr wrap="square" rtlCol="0">
            <a:spAutoFit/>
          </a:bodyPr>
          <a:lstStyle/>
          <a:p>
            <a:r>
              <a:rPr lang="en-US" sz="4800" dirty="0" smtClean="0">
                <a:solidFill>
                  <a:schemeClr val="bg1">
                    <a:lumMod val="10000"/>
                    <a:lumOff val="90000"/>
                  </a:schemeClr>
                </a:solidFill>
                <a:latin typeface="Gill Sans MT" pitchFamily="34" charset="0"/>
              </a:rPr>
              <a:t>Do No Harm</a:t>
            </a:r>
            <a:endParaRPr lang="en-US" sz="4800" dirty="0">
              <a:solidFill>
                <a:schemeClr val="bg1">
                  <a:lumMod val="10000"/>
                  <a:lumOff val="90000"/>
                </a:schemeClr>
              </a:solidFill>
              <a:latin typeface="Gill Sans MT"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uddha.jpg"/>
          <p:cNvPicPr>
            <a:picLocks noChangeAspect="1"/>
          </p:cNvPicPr>
          <p:nvPr/>
        </p:nvPicPr>
        <p:blipFill>
          <a:blip r:embed="rId3" cstate="screen"/>
          <a:srcRect/>
          <a:stretch>
            <a:fillRect/>
          </a:stretch>
        </p:blipFill>
        <p:spPr>
          <a:xfrm>
            <a:off x="-1" y="0"/>
            <a:ext cx="9144001" cy="6858000"/>
          </a:xfrm>
          <a:prstGeom prst="rect">
            <a:avLst/>
          </a:prstGeom>
        </p:spPr>
      </p:pic>
      <p:sp>
        <p:nvSpPr>
          <p:cNvPr id="2" name="TextBox 1"/>
          <p:cNvSpPr txBox="1"/>
          <p:nvPr/>
        </p:nvSpPr>
        <p:spPr>
          <a:xfrm>
            <a:off x="4724400" y="2133600"/>
            <a:ext cx="3124200" cy="830997"/>
          </a:xfrm>
          <a:prstGeom prst="rect">
            <a:avLst/>
          </a:prstGeom>
          <a:solidFill>
            <a:schemeClr val="bg1">
              <a:alpha val="87000"/>
            </a:schemeClr>
          </a:solidFill>
        </p:spPr>
        <p:txBody>
          <a:bodyPr wrap="square" rtlCol="0">
            <a:spAutoFit/>
          </a:bodyPr>
          <a:lstStyle/>
          <a:p>
            <a:pPr algn="ctr"/>
            <a:r>
              <a:rPr lang="en-US" sz="4800" dirty="0" smtClean="0">
                <a:solidFill>
                  <a:schemeClr val="bg1">
                    <a:lumMod val="10000"/>
                    <a:lumOff val="90000"/>
                  </a:schemeClr>
                </a:solidFill>
              </a:rPr>
              <a:t>One Point</a:t>
            </a:r>
            <a:endParaRPr lang="en-US" sz="4800" dirty="0">
              <a:solidFill>
                <a:schemeClr val="bg1">
                  <a:lumMod val="10000"/>
                  <a:lumOff val="90000"/>
                </a:schemeClr>
              </a:solidFill>
            </a:endParaRPr>
          </a:p>
        </p:txBody>
      </p:sp>
      <p:sp>
        <p:nvSpPr>
          <p:cNvPr id="5" name="TextBox 4"/>
          <p:cNvSpPr txBox="1"/>
          <p:nvPr/>
        </p:nvSpPr>
        <p:spPr>
          <a:xfrm>
            <a:off x="6705600" y="6611779"/>
            <a:ext cx="2250937" cy="246221"/>
          </a:xfrm>
          <a:prstGeom prst="rect">
            <a:avLst/>
          </a:prstGeom>
          <a:noFill/>
        </p:spPr>
        <p:txBody>
          <a:bodyPr wrap="none" rtlCol="0">
            <a:spAutoFit/>
          </a:bodyPr>
          <a:lstStyle/>
          <a:p>
            <a:r>
              <a:rPr lang="en-US" sz="1000" dirty="0" err="1" smtClean="0">
                <a:solidFill>
                  <a:schemeClr val="bg1"/>
                </a:solidFill>
                <a:latin typeface="Gill Sans MT" pitchFamily="34" charset="0"/>
              </a:rPr>
              <a:t>buddha</a:t>
            </a:r>
            <a:r>
              <a:rPr lang="en-US" sz="1000" dirty="0" smtClean="0">
                <a:solidFill>
                  <a:schemeClr val="bg1"/>
                </a:solidFill>
                <a:latin typeface="Gill Sans MT" pitchFamily="34" charset="0"/>
              </a:rPr>
              <a:t> </a:t>
            </a:r>
            <a:r>
              <a:rPr lang="en-US" sz="1000" dirty="0" err="1" smtClean="0">
                <a:solidFill>
                  <a:schemeClr val="bg1"/>
                </a:solidFill>
                <a:latin typeface="Gill Sans MT" pitchFamily="34" charset="0"/>
              </a:rPr>
              <a:t>bokeh</a:t>
            </a:r>
            <a:r>
              <a:rPr lang="en-US" sz="1000" dirty="0" smtClean="0">
                <a:solidFill>
                  <a:schemeClr val="bg1"/>
                </a:solidFill>
                <a:latin typeface="Gill Sans MT" pitchFamily="34" charset="0"/>
              </a:rPr>
              <a:t> by Loving Earth on </a:t>
            </a:r>
            <a:r>
              <a:rPr lang="en-US" sz="1000" dirty="0" err="1" smtClean="0">
                <a:solidFill>
                  <a:schemeClr val="bg1"/>
                </a:solidFill>
                <a:latin typeface="Gill Sans MT" pitchFamily="34" charset="0"/>
              </a:rPr>
              <a:t>Flickr</a:t>
            </a:r>
            <a:endParaRPr lang="en-US" sz="1000" dirty="0" smtClean="0">
              <a:solidFill>
                <a:schemeClr val="bg1"/>
              </a:solidFill>
              <a:latin typeface="Gill Sans MT"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poe_statue.jpg"/>
          <p:cNvPicPr>
            <a:picLocks noChangeAspect="1"/>
          </p:cNvPicPr>
          <p:nvPr/>
        </p:nvPicPr>
        <p:blipFill>
          <a:blip r:embed="rId3" cstate="screen"/>
          <a:srcRect/>
          <a:stretch>
            <a:fillRect/>
          </a:stretch>
        </p:blipFill>
        <p:spPr>
          <a:xfrm>
            <a:off x="0" y="-1"/>
            <a:ext cx="9372600" cy="7522167"/>
          </a:xfrm>
          <a:prstGeom prst="rect">
            <a:avLst/>
          </a:prstGeom>
          <a:solidFill>
            <a:schemeClr val="bg1">
              <a:alpha val="17000"/>
            </a:schemeClr>
          </a:solidFill>
        </p:spPr>
      </p:pic>
      <p:sp>
        <p:nvSpPr>
          <p:cNvPr id="6" name="Rectangular Callout 5"/>
          <p:cNvSpPr/>
          <p:nvPr/>
        </p:nvSpPr>
        <p:spPr>
          <a:xfrm>
            <a:off x="3581400" y="0"/>
            <a:ext cx="5791200" cy="7543800"/>
          </a:xfrm>
          <a:prstGeom prst="wedgeRectCallout">
            <a:avLst>
              <a:gd name="adj1" fmla="val -49934"/>
              <a:gd name="adj2" fmla="val 27406"/>
            </a:avLst>
          </a:prstGeom>
          <a:solidFill>
            <a:schemeClr val="bg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lIns="365760" rIns="365760" rtlCol="0" anchor="ctr"/>
          <a:lstStyle/>
          <a:p>
            <a:r>
              <a:rPr lang="en-US" sz="3200" dirty="0" smtClean="0">
                <a:solidFill>
                  <a:schemeClr val="bg1">
                    <a:lumMod val="25000"/>
                    <a:lumOff val="75000"/>
                  </a:schemeClr>
                </a:solidFill>
                <a:latin typeface="Garamond" pitchFamily="18" charset="0"/>
              </a:rPr>
              <a:t>In the whole composition there should be </a:t>
            </a:r>
            <a:r>
              <a:rPr lang="en-US" sz="3200" b="1" dirty="0" smtClean="0">
                <a:solidFill>
                  <a:schemeClr val="tx1"/>
                </a:solidFill>
                <a:latin typeface="Garamond" pitchFamily="18" charset="0"/>
              </a:rPr>
              <a:t>no word </a:t>
            </a:r>
            <a:r>
              <a:rPr lang="en-US" sz="3200" dirty="0" smtClean="0">
                <a:solidFill>
                  <a:schemeClr val="accent1">
                    <a:lumMod val="40000"/>
                    <a:lumOff val="60000"/>
                  </a:schemeClr>
                </a:solidFill>
                <a:latin typeface="Garamond" pitchFamily="18" charset="0"/>
              </a:rPr>
              <a:t>written </a:t>
            </a:r>
            <a:r>
              <a:rPr lang="en-US" sz="3200" dirty="0" smtClean="0">
                <a:solidFill>
                  <a:schemeClr val="bg1">
                    <a:lumMod val="25000"/>
                    <a:lumOff val="75000"/>
                  </a:schemeClr>
                </a:solidFill>
                <a:latin typeface="Garamond" pitchFamily="18" charset="0"/>
              </a:rPr>
              <a:t>of which the tendency … </a:t>
            </a:r>
            <a:r>
              <a:rPr lang="en-US" sz="3200" b="1" dirty="0" smtClean="0">
                <a:solidFill>
                  <a:schemeClr val="tx1"/>
                </a:solidFill>
                <a:latin typeface="Garamond" pitchFamily="18" charset="0"/>
              </a:rPr>
              <a:t>is</a:t>
            </a:r>
            <a:r>
              <a:rPr lang="en-US" sz="3200" dirty="0" smtClean="0">
                <a:solidFill>
                  <a:schemeClr val="bg1">
                    <a:lumMod val="25000"/>
                    <a:lumOff val="75000"/>
                  </a:schemeClr>
                </a:solidFill>
                <a:latin typeface="Garamond" pitchFamily="18" charset="0"/>
              </a:rPr>
              <a:t> </a:t>
            </a:r>
            <a:r>
              <a:rPr lang="en-US" sz="3200" b="1" dirty="0" smtClean="0">
                <a:solidFill>
                  <a:schemeClr val="tx1"/>
                </a:solidFill>
                <a:latin typeface="Garamond" pitchFamily="18" charset="0"/>
              </a:rPr>
              <a:t>not to the one pre-established design</a:t>
            </a:r>
            <a:r>
              <a:rPr lang="en-US" sz="3200" dirty="0" smtClean="0">
                <a:solidFill>
                  <a:schemeClr val="bg1">
                    <a:lumMod val="50000"/>
                    <a:lumOff val="50000"/>
                  </a:schemeClr>
                </a:solidFill>
                <a:latin typeface="Garamond" pitchFamily="18" charset="0"/>
              </a:rPr>
              <a:t>.</a:t>
            </a:r>
          </a:p>
          <a:p>
            <a:r>
              <a:rPr lang="en-US" sz="3200" dirty="0" smtClean="0">
                <a:solidFill>
                  <a:schemeClr val="bg1">
                    <a:lumMod val="50000"/>
                    <a:lumOff val="50000"/>
                  </a:schemeClr>
                </a:solidFill>
                <a:latin typeface="Garamond" pitchFamily="18" charset="0"/>
              </a:rPr>
              <a:t>                        </a:t>
            </a:r>
            <a:r>
              <a:rPr lang="en-US" sz="3200" dirty="0" smtClean="0">
                <a:solidFill>
                  <a:schemeClr val="bg1">
                    <a:lumMod val="25000"/>
                    <a:lumOff val="75000"/>
                  </a:schemeClr>
                </a:solidFill>
                <a:latin typeface="Garamond" pitchFamily="18" charset="0"/>
              </a:rPr>
              <a:t>Edgar Allen Poe</a:t>
            </a:r>
          </a:p>
          <a:p>
            <a:endParaRPr lang="en-US" sz="3200" dirty="0" smtClean="0">
              <a:solidFill>
                <a:schemeClr val="bg1">
                  <a:lumMod val="25000"/>
                  <a:lumOff val="75000"/>
                </a:schemeClr>
              </a:solidFill>
              <a:latin typeface="Garamond" pitchFamily="18" charset="0"/>
            </a:endParaRPr>
          </a:p>
          <a:p>
            <a:endParaRPr lang="en-US" sz="3200" dirty="0" smtClean="0">
              <a:solidFill>
                <a:schemeClr val="bg1">
                  <a:lumMod val="25000"/>
                  <a:lumOff val="75000"/>
                </a:schemeClr>
              </a:solidFill>
              <a:latin typeface="Garamond" pitchFamily="18" charset="0"/>
            </a:endParaRPr>
          </a:p>
          <a:p>
            <a:endParaRPr lang="en-US" sz="3200" dirty="0">
              <a:solidFill>
                <a:schemeClr val="bg1">
                  <a:lumMod val="25000"/>
                  <a:lumOff val="75000"/>
                </a:schemeClr>
              </a:solidFill>
              <a:latin typeface="Garamond" pitchFamily="18" charset="0"/>
            </a:endParaRPr>
          </a:p>
        </p:txBody>
      </p:sp>
      <p:sp>
        <p:nvSpPr>
          <p:cNvPr id="5" name="TextBox 4"/>
          <p:cNvSpPr txBox="1"/>
          <p:nvPr/>
        </p:nvSpPr>
        <p:spPr>
          <a:xfrm>
            <a:off x="0" y="7239000"/>
            <a:ext cx="2346604" cy="276999"/>
          </a:xfrm>
          <a:prstGeom prst="rect">
            <a:avLst/>
          </a:prstGeom>
          <a:solidFill>
            <a:schemeClr val="bg1">
              <a:alpha val="34000"/>
            </a:schemeClr>
          </a:solidFill>
        </p:spPr>
        <p:txBody>
          <a:bodyPr wrap="square" rtlCol="0">
            <a:spAutoFit/>
          </a:bodyPr>
          <a:lstStyle/>
          <a:p>
            <a:r>
              <a:rPr lang="en-US" sz="1200" dirty="0" smtClean="0">
                <a:solidFill>
                  <a:schemeClr val="bg1">
                    <a:lumMod val="25000"/>
                    <a:lumOff val="75000"/>
                  </a:schemeClr>
                </a:solidFill>
              </a:rPr>
              <a:t>Pondering Poe by  </a:t>
            </a:r>
            <a:r>
              <a:rPr lang="en-US" sz="1200" dirty="0" err="1" smtClean="0">
                <a:solidFill>
                  <a:schemeClr val="bg1">
                    <a:lumMod val="25000"/>
                    <a:lumOff val="75000"/>
                  </a:schemeClr>
                </a:solidFill>
              </a:rPr>
              <a:t>dcJohn</a:t>
            </a:r>
            <a:r>
              <a:rPr lang="en-US" sz="1200" dirty="0" smtClean="0">
                <a:solidFill>
                  <a:schemeClr val="bg1">
                    <a:lumMod val="25000"/>
                    <a:lumOff val="75000"/>
                  </a:schemeClr>
                </a:solidFill>
              </a:rPr>
              <a:t> on </a:t>
            </a:r>
            <a:r>
              <a:rPr lang="en-US" sz="1200" dirty="0" err="1" smtClean="0">
                <a:solidFill>
                  <a:schemeClr val="bg1">
                    <a:lumMod val="25000"/>
                    <a:lumOff val="75000"/>
                  </a:schemeClr>
                </a:solidFill>
              </a:rPr>
              <a:t>Flickr</a:t>
            </a:r>
            <a:endParaRPr lang="en-US" sz="1200" dirty="0">
              <a:solidFill>
                <a:schemeClr val="bg1">
                  <a:lumMod val="25000"/>
                  <a:lumOff val="75000"/>
                </a:schemeClr>
              </a:solidFill>
            </a:endParaRPr>
          </a:p>
        </p:txBody>
      </p:sp>
      <p:sp>
        <p:nvSpPr>
          <p:cNvPr id="7" name="TextBox 6"/>
          <p:cNvSpPr txBox="1"/>
          <p:nvPr/>
        </p:nvSpPr>
        <p:spPr>
          <a:xfrm>
            <a:off x="0" y="6858000"/>
            <a:ext cx="2530629" cy="276999"/>
          </a:xfrm>
          <a:prstGeom prst="rect">
            <a:avLst/>
          </a:prstGeom>
          <a:solidFill>
            <a:schemeClr val="bg1"/>
          </a:solidFill>
        </p:spPr>
        <p:txBody>
          <a:bodyPr wrap="none" rtlCol="0">
            <a:spAutoFit/>
          </a:bodyPr>
          <a:lstStyle/>
          <a:p>
            <a:r>
              <a:rPr lang="en-US" sz="1200" dirty="0" smtClean="0">
                <a:solidFill>
                  <a:schemeClr val="bg1">
                    <a:lumMod val="10000"/>
                    <a:lumOff val="90000"/>
                  </a:schemeClr>
                </a:solidFill>
              </a:rPr>
              <a:t>pondering </a:t>
            </a:r>
            <a:r>
              <a:rPr lang="en-US" sz="1200" dirty="0" err="1" smtClean="0">
                <a:solidFill>
                  <a:schemeClr val="bg1">
                    <a:lumMod val="10000"/>
                    <a:lumOff val="90000"/>
                  </a:schemeClr>
                </a:solidFill>
              </a:rPr>
              <a:t>poe</a:t>
            </a:r>
            <a:r>
              <a:rPr lang="en-US" sz="1200" dirty="0" smtClean="0">
                <a:solidFill>
                  <a:schemeClr val="bg1">
                    <a:lumMod val="10000"/>
                    <a:lumOff val="90000"/>
                  </a:schemeClr>
                </a:solidFill>
              </a:rPr>
              <a:t>..... by  </a:t>
            </a:r>
            <a:r>
              <a:rPr lang="en-US" sz="1200" dirty="0" err="1" smtClean="0">
                <a:solidFill>
                  <a:schemeClr val="bg1">
                    <a:lumMod val="10000"/>
                    <a:lumOff val="90000"/>
                  </a:schemeClr>
                </a:solidFill>
              </a:rPr>
              <a:t>dcJohn</a:t>
            </a:r>
            <a:r>
              <a:rPr lang="en-US" sz="1200" dirty="0" smtClean="0">
                <a:solidFill>
                  <a:schemeClr val="bg1">
                    <a:lumMod val="10000"/>
                    <a:lumOff val="90000"/>
                  </a:schemeClr>
                </a:solidFill>
              </a:rPr>
              <a:t> on </a:t>
            </a:r>
            <a:r>
              <a:rPr lang="en-US" sz="1200" dirty="0" err="1" smtClean="0">
                <a:solidFill>
                  <a:schemeClr val="bg1">
                    <a:lumMod val="10000"/>
                    <a:lumOff val="90000"/>
                  </a:schemeClr>
                </a:solidFill>
              </a:rPr>
              <a:t>Flickr</a:t>
            </a:r>
            <a:endParaRPr lang="en-US" sz="1200" dirty="0">
              <a:solidFill>
                <a:schemeClr val="bg1">
                  <a:lumMod val="10000"/>
                  <a:lumOff val="90000"/>
                </a:schemeClr>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1371600" y="6488668"/>
            <a:ext cx="6640140" cy="369332"/>
          </a:xfrm>
          <a:prstGeom prst="rect">
            <a:avLst/>
          </a:prstGeom>
          <a:solidFill>
            <a:schemeClr val="bg1"/>
          </a:solidFill>
        </p:spPr>
        <p:txBody>
          <a:bodyPr wrap="square" rtlCol="0">
            <a:spAutoFit/>
          </a:bodyPr>
          <a:lstStyle/>
          <a:p>
            <a:pPr algn="ctr"/>
            <a:r>
              <a:rPr lang="en-US" dirty="0" smtClean="0">
                <a:solidFill>
                  <a:schemeClr val="tx2">
                    <a:lumMod val="20000"/>
                    <a:lumOff val="80000"/>
                  </a:schemeClr>
                </a:solidFill>
                <a:latin typeface="Gill Sans MT" pitchFamily="34" charset="0"/>
              </a:rPr>
              <a:t>www.technicallyfunny.com</a:t>
            </a:r>
          </a:p>
        </p:txBody>
      </p:sp>
    </p:spTree>
    <p:controls>
      <mc:AlternateContent xmlns:mc="http://schemas.openxmlformats.org/markup-compatibility/2006">
        <mc:Choice xmlns:v="urn:schemas-microsoft-com:vml" Requires="v">
          <p:control spid="1027" name="ShockwaveFlash1" r:id="rId2" imgW="8609040" imgH="6478560"/>
        </mc:Choice>
        <mc:Fallback>
          <p:control name="ShockwaveFlash1" r:id="rId2" imgW="8609040" imgH="6478560">
            <p:pic>
              <p:nvPicPr>
                <p:cNvPr id="0"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228600" y="0"/>
                  <a:ext cx="8609013" cy="6478588"/>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scissors.jpg"/>
          <p:cNvPicPr>
            <a:picLocks noChangeAspect="1"/>
          </p:cNvPicPr>
          <p:nvPr/>
        </p:nvPicPr>
        <p:blipFill>
          <a:blip r:embed="rId3" cstate="screen"/>
          <a:srcRect/>
          <a:stretch>
            <a:fillRect/>
          </a:stretch>
        </p:blipFill>
        <p:spPr>
          <a:xfrm>
            <a:off x="0" y="0"/>
            <a:ext cx="9144000" cy="6858001"/>
          </a:xfrm>
          <a:prstGeom prst="rect">
            <a:avLst/>
          </a:prstGeom>
        </p:spPr>
      </p:pic>
      <p:sp>
        <p:nvSpPr>
          <p:cNvPr id="5" name="TextBox 4"/>
          <p:cNvSpPr txBox="1"/>
          <p:nvPr/>
        </p:nvSpPr>
        <p:spPr>
          <a:xfrm>
            <a:off x="5405476" y="6611779"/>
            <a:ext cx="3738524" cy="246221"/>
          </a:xfrm>
          <a:prstGeom prst="rect">
            <a:avLst/>
          </a:prstGeom>
          <a:noFill/>
        </p:spPr>
        <p:txBody>
          <a:bodyPr wrap="none" rtlCol="0">
            <a:spAutoFit/>
          </a:bodyPr>
          <a:lstStyle/>
          <a:p>
            <a:r>
              <a:rPr lang="en-US" sz="1000" dirty="0" smtClean="0">
                <a:solidFill>
                  <a:schemeClr val="bg1">
                    <a:lumMod val="10000"/>
                    <a:lumOff val="90000"/>
                  </a:schemeClr>
                </a:solidFill>
                <a:latin typeface="Gill Sans MT" pitchFamily="34" charset="0"/>
              </a:rPr>
              <a:t>Some people say I am obsessed with my lawn by </a:t>
            </a:r>
            <a:r>
              <a:rPr lang="en-US" sz="1000" b="1" dirty="0" err="1" smtClean="0">
                <a:solidFill>
                  <a:schemeClr val="bg1">
                    <a:lumMod val="10000"/>
                    <a:lumOff val="90000"/>
                  </a:schemeClr>
                </a:solidFill>
              </a:rPr>
              <a:t>Jez</a:t>
            </a:r>
            <a:r>
              <a:rPr lang="en-US" sz="1000" b="1" dirty="0" smtClean="0">
                <a:solidFill>
                  <a:schemeClr val="bg1">
                    <a:lumMod val="10000"/>
                    <a:lumOff val="90000"/>
                  </a:schemeClr>
                </a:solidFill>
              </a:rPr>
              <a:t> Page</a:t>
            </a:r>
            <a:r>
              <a:rPr lang="en-US" sz="1000" dirty="0" smtClean="0">
                <a:solidFill>
                  <a:schemeClr val="bg1">
                    <a:lumMod val="10000"/>
                    <a:lumOff val="90000"/>
                  </a:schemeClr>
                </a:solidFill>
                <a:latin typeface="Gill Sans MT" pitchFamily="34" charset="0"/>
              </a:rPr>
              <a:t> on </a:t>
            </a:r>
            <a:r>
              <a:rPr lang="en-US" sz="1000" dirty="0" err="1" smtClean="0">
                <a:solidFill>
                  <a:schemeClr val="bg1">
                    <a:lumMod val="10000"/>
                    <a:lumOff val="90000"/>
                  </a:schemeClr>
                </a:solidFill>
                <a:latin typeface="Gill Sans MT" pitchFamily="34" charset="0"/>
              </a:rPr>
              <a:t>Flickr</a:t>
            </a:r>
            <a:endParaRPr lang="en-US" sz="1000" b="1" dirty="0" smtClean="0">
              <a:solidFill>
                <a:schemeClr val="bg1">
                  <a:lumMod val="10000"/>
                  <a:lumOff val="90000"/>
                </a:schemeClr>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descr="windyroad.jpg"/>
          <p:cNvPicPr>
            <a:picLocks noChangeAspect="1"/>
          </p:cNvPicPr>
          <p:nvPr/>
        </p:nvPicPr>
        <p:blipFill>
          <a:blip r:embed="rId3" cstate="screen"/>
          <a:srcRect/>
          <a:stretch>
            <a:fillRect/>
          </a:stretch>
        </p:blipFill>
        <p:spPr>
          <a:xfrm>
            <a:off x="0" y="0"/>
            <a:ext cx="9144000" cy="6858000"/>
          </a:xfrm>
          <a:prstGeom prst="rect">
            <a:avLst/>
          </a:prstGeom>
        </p:spPr>
      </p:pic>
      <p:sp>
        <p:nvSpPr>
          <p:cNvPr id="2" name="TextBox 1"/>
          <p:cNvSpPr txBox="1"/>
          <p:nvPr/>
        </p:nvSpPr>
        <p:spPr>
          <a:xfrm>
            <a:off x="2133600" y="304800"/>
            <a:ext cx="4676280" cy="830997"/>
          </a:xfrm>
          <a:prstGeom prst="rect">
            <a:avLst/>
          </a:prstGeom>
          <a:noFill/>
        </p:spPr>
        <p:txBody>
          <a:bodyPr wrap="none" rtlCol="0">
            <a:spAutoFit/>
          </a:bodyPr>
          <a:lstStyle/>
          <a:p>
            <a:r>
              <a:rPr lang="en-US" sz="4800" dirty="0" smtClean="0">
                <a:solidFill>
                  <a:schemeClr val="bg1">
                    <a:lumMod val="10000"/>
                    <a:lumOff val="90000"/>
                  </a:schemeClr>
                </a:solidFill>
                <a:latin typeface="Gill Sans MT" pitchFamily="34" charset="0"/>
              </a:rPr>
              <a:t>Exercise Restraint</a:t>
            </a:r>
            <a:endParaRPr lang="en-US" sz="4800" dirty="0">
              <a:solidFill>
                <a:schemeClr val="bg1">
                  <a:lumMod val="10000"/>
                  <a:lumOff val="90000"/>
                </a:schemeClr>
              </a:solidFill>
              <a:latin typeface="Gill Sans MT" pitchFamily="34" charset="0"/>
            </a:endParaRPr>
          </a:p>
        </p:txBody>
      </p:sp>
      <p:sp>
        <p:nvSpPr>
          <p:cNvPr id="3" name="TextBox 2"/>
          <p:cNvSpPr txBox="1"/>
          <p:nvPr/>
        </p:nvSpPr>
        <p:spPr>
          <a:xfrm>
            <a:off x="3505200" y="4648200"/>
            <a:ext cx="5453352" cy="1569660"/>
          </a:xfrm>
          <a:prstGeom prst="rect">
            <a:avLst/>
          </a:prstGeom>
          <a:noFill/>
        </p:spPr>
        <p:txBody>
          <a:bodyPr wrap="none" rtlCol="0">
            <a:spAutoFit/>
          </a:bodyPr>
          <a:lstStyle/>
          <a:p>
            <a:pPr algn="ctr"/>
            <a:r>
              <a:rPr lang="en-US" sz="4800" dirty="0" smtClean="0">
                <a:latin typeface="Gill Sans MT" pitchFamily="34" charset="0"/>
              </a:rPr>
              <a:t>Remove </a:t>
            </a:r>
          </a:p>
          <a:p>
            <a:r>
              <a:rPr lang="en-US" sz="4800" dirty="0" smtClean="0">
                <a:latin typeface="Gill Sans MT" pitchFamily="34" charset="0"/>
              </a:rPr>
              <a:t>anything unnecessary</a:t>
            </a:r>
            <a:endParaRPr lang="en-US" sz="4800" dirty="0">
              <a:latin typeface="Gill Sans MT" pitchFamily="3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ameeting.jpg"/>
          <p:cNvPicPr>
            <a:picLocks noChangeAspect="1"/>
          </p:cNvPicPr>
          <p:nvPr/>
        </p:nvPicPr>
        <p:blipFill>
          <a:blip r:embed="rId3" cstate="screen"/>
          <a:srcRect/>
          <a:stretch>
            <a:fillRect/>
          </a:stretch>
        </p:blipFill>
        <p:spPr>
          <a:xfrm>
            <a:off x="0" y="0"/>
            <a:ext cx="9300978" cy="6858000"/>
          </a:xfrm>
          <a:prstGeom prst="rect">
            <a:avLst/>
          </a:prstGeom>
        </p:spPr>
      </p:pic>
      <p:sp>
        <p:nvSpPr>
          <p:cNvPr id="3" name="TextBox 2"/>
          <p:cNvSpPr txBox="1"/>
          <p:nvPr/>
        </p:nvSpPr>
        <p:spPr>
          <a:xfrm>
            <a:off x="7010400" y="6596390"/>
            <a:ext cx="2286000" cy="261610"/>
          </a:xfrm>
          <a:prstGeom prst="rect">
            <a:avLst/>
          </a:prstGeom>
          <a:solidFill>
            <a:schemeClr val="bg1"/>
          </a:solidFill>
        </p:spPr>
        <p:txBody>
          <a:bodyPr wrap="square" rtlCol="0">
            <a:spAutoFit/>
          </a:bodyPr>
          <a:lstStyle/>
          <a:p>
            <a:r>
              <a:rPr lang="en-US" sz="1100" dirty="0" smtClean="0"/>
              <a:t>by </a:t>
            </a:r>
            <a:r>
              <a:rPr lang="en-US" sz="1100" dirty="0" smtClean="0">
                <a:hlinkClick r:id="rId4"/>
              </a:rPr>
              <a:t>USACE Europe District </a:t>
            </a:r>
            <a:r>
              <a:rPr lang="en-US" sz="1100" dirty="0" smtClean="0"/>
              <a:t>on </a:t>
            </a:r>
            <a:r>
              <a:rPr lang="en-US" sz="1100" dirty="0" err="1" smtClean="0"/>
              <a:t>Flickr</a:t>
            </a:r>
            <a:endParaRPr lang="en-US" sz="1100" b="1"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2514600"/>
            <a:ext cx="4209614" cy="1569660"/>
          </a:xfrm>
          <a:prstGeom prst="rect">
            <a:avLst/>
          </a:prstGeom>
          <a:noFill/>
        </p:spPr>
        <p:txBody>
          <a:bodyPr wrap="none" rtlCol="0">
            <a:spAutoFit/>
          </a:bodyPr>
          <a:lstStyle/>
          <a:p>
            <a:pPr algn="ctr"/>
            <a:r>
              <a:rPr lang="en-US" sz="4800" dirty="0" smtClean="0">
                <a:solidFill>
                  <a:schemeClr val="bg1">
                    <a:lumMod val="25000"/>
                    <a:lumOff val="75000"/>
                  </a:schemeClr>
                </a:solidFill>
                <a:latin typeface="Gill Sans MT" pitchFamily="34" charset="0"/>
              </a:rPr>
              <a:t>Consciously</a:t>
            </a:r>
          </a:p>
          <a:p>
            <a:pPr algn="ctr"/>
            <a:r>
              <a:rPr lang="en-US" sz="4800" dirty="0" smtClean="0">
                <a:solidFill>
                  <a:schemeClr val="bg1">
                    <a:lumMod val="25000"/>
                    <a:lumOff val="75000"/>
                  </a:schemeClr>
                </a:solidFill>
                <a:latin typeface="Gill Sans MT" pitchFamily="34" charset="0"/>
              </a:rPr>
              <a:t>Use </a:t>
            </a:r>
            <a:r>
              <a:rPr lang="en-US" sz="4800" dirty="0" smtClean="0">
                <a:latin typeface="Gill Sans MT" pitchFamily="34" charset="0"/>
              </a:rPr>
              <a:t>Whitespace</a:t>
            </a:r>
            <a:endParaRPr lang="en-US" sz="4800" dirty="0">
              <a:latin typeface="Gill Sans MT"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2514600"/>
            <a:ext cx="4209614" cy="1569660"/>
          </a:xfrm>
          <a:prstGeom prst="rect">
            <a:avLst/>
          </a:prstGeom>
          <a:noFill/>
        </p:spPr>
        <p:txBody>
          <a:bodyPr wrap="none" rtlCol="0">
            <a:spAutoFit/>
          </a:bodyPr>
          <a:lstStyle/>
          <a:p>
            <a:pPr algn="ctr"/>
            <a:r>
              <a:rPr lang="en-US" sz="4800" dirty="0" smtClean="0"/>
              <a:t>Consciously</a:t>
            </a:r>
          </a:p>
          <a:p>
            <a:pPr algn="ctr"/>
            <a:r>
              <a:rPr lang="en-US" sz="4800" dirty="0" smtClean="0"/>
              <a:t>Use Whitespace</a:t>
            </a:r>
            <a:endParaRPr lang="en-US" sz="4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3733800" y="2895600"/>
            <a:ext cx="1422569" cy="830997"/>
          </a:xfrm>
          <a:prstGeom prst="rect">
            <a:avLst/>
          </a:prstGeom>
          <a:solidFill>
            <a:schemeClr val="bg1"/>
          </a:solidFill>
        </p:spPr>
        <p:txBody>
          <a:bodyPr wrap="none" rtlCol="0">
            <a:spAutoFit/>
          </a:bodyPr>
          <a:lstStyle/>
          <a:p>
            <a:r>
              <a:rPr lang="en-US" sz="4800" dirty="0" smtClean="0">
                <a:latin typeface="Gill Sans MT" pitchFamily="34" charset="0"/>
              </a:rPr>
              <a:t>fonts</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amily.jpg"/>
          <p:cNvPicPr>
            <a:picLocks noChangeAspect="1"/>
          </p:cNvPicPr>
          <p:nvPr/>
        </p:nvPicPr>
        <p:blipFill>
          <a:blip r:embed="rId3" cstate="screen"/>
          <a:srcRect/>
          <a:stretch>
            <a:fillRect/>
          </a:stretch>
        </p:blipFill>
        <p:spPr>
          <a:xfrm>
            <a:off x="0" y="0"/>
            <a:ext cx="9144000" cy="6870366"/>
          </a:xfrm>
          <a:prstGeom prst="rect">
            <a:avLst/>
          </a:prstGeom>
        </p:spPr>
      </p:pic>
      <p:sp>
        <p:nvSpPr>
          <p:cNvPr id="2" name="TextBox 1"/>
          <p:cNvSpPr txBox="1"/>
          <p:nvPr/>
        </p:nvSpPr>
        <p:spPr>
          <a:xfrm>
            <a:off x="3020785" y="0"/>
            <a:ext cx="6123215" cy="1754326"/>
          </a:xfrm>
          <a:prstGeom prst="rect">
            <a:avLst/>
          </a:prstGeom>
          <a:noFill/>
        </p:spPr>
        <p:txBody>
          <a:bodyPr wrap="none" rtlCol="0">
            <a:spAutoFit/>
          </a:bodyPr>
          <a:lstStyle/>
          <a:p>
            <a:pPr algn="ctr"/>
            <a:r>
              <a:rPr lang="en-US" sz="4800" dirty="0" smtClean="0">
                <a:solidFill>
                  <a:schemeClr val="bg1">
                    <a:lumMod val="10000"/>
                    <a:lumOff val="90000"/>
                  </a:schemeClr>
                </a:solidFill>
              </a:rPr>
              <a:t>Fonts: </a:t>
            </a:r>
          </a:p>
          <a:p>
            <a:pPr algn="ctr"/>
            <a:r>
              <a:rPr lang="en-US" sz="4800" dirty="0" smtClean="0">
                <a:solidFill>
                  <a:schemeClr val="bg1">
                    <a:lumMod val="10000"/>
                    <a:lumOff val="90000"/>
                  </a:schemeClr>
                </a:solidFill>
              </a:rPr>
              <a:t>Keep it in the </a:t>
            </a:r>
            <a:r>
              <a:rPr lang="en-US" sz="6000" b="1" dirty="0" smtClean="0">
                <a:solidFill>
                  <a:schemeClr val="bg1">
                    <a:lumMod val="10000"/>
                    <a:lumOff val="90000"/>
                  </a:schemeClr>
                </a:solidFill>
                <a:latin typeface="Gill Sans MT" pitchFamily="34" charset="0"/>
              </a:rPr>
              <a:t>Family</a:t>
            </a:r>
            <a:endParaRPr lang="en-US" sz="6000" b="1" dirty="0">
              <a:solidFill>
                <a:schemeClr val="bg1">
                  <a:lumMod val="10000"/>
                  <a:lumOff val="90000"/>
                </a:schemeClr>
              </a:solidFill>
              <a:latin typeface="Gill Sans MT" pitchFamily="34" charset="0"/>
            </a:endParaRPr>
          </a:p>
        </p:txBody>
      </p:sp>
      <p:sp>
        <p:nvSpPr>
          <p:cNvPr id="4" name="TextBox 3"/>
          <p:cNvSpPr txBox="1"/>
          <p:nvPr/>
        </p:nvSpPr>
        <p:spPr>
          <a:xfrm>
            <a:off x="6000191" y="6611779"/>
            <a:ext cx="3143809" cy="246221"/>
          </a:xfrm>
          <a:prstGeom prst="rect">
            <a:avLst/>
          </a:prstGeom>
          <a:noFill/>
        </p:spPr>
        <p:txBody>
          <a:bodyPr wrap="none" rtlCol="0">
            <a:spAutoFit/>
          </a:bodyPr>
          <a:lstStyle/>
          <a:p>
            <a:r>
              <a:rPr lang="en-US" sz="1000" dirty="0" smtClean="0">
                <a:solidFill>
                  <a:schemeClr val="bg1">
                    <a:lumMod val="10000"/>
                    <a:lumOff val="90000"/>
                  </a:schemeClr>
                </a:solidFill>
                <a:latin typeface="Gill Sans MT" pitchFamily="34" charset="0"/>
              </a:rPr>
              <a:t>Family in Arizona after sundown by </a:t>
            </a:r>
            <a:r>
              <a:rPr lang="en-US" sz="1000" dirty="0" err="1" smtClean="0">
                <a:solidFill>
                  <a:schemeClr val="bg1">
                    <a:lumMod val="10000"/>
                    <a:lumOff val="90000"/>
                  </a:schemeClr>
                </a:solidFill>
                <a:latin typeface="Gill Sans MT" pitchFamily="34" charset="0"/>
              </a:rPr>
              <a:t>pyrat</a:t>
            </a:r>
            <a:r>
              <a:rPr lang="en-US" sz="1000" dirty="0" smtClean="0">
                <a:solidFill>
                  <a:schemeClr val="bg1">
                    <a:lumMod val="10000"/>
                    <a:lumOff val="90000"/>
                  </a:schemeClr>
                </a:solidFill>
                <a:latin typeface="Gill Sans MT" pitchFamily="34" charset="0"/>
              </a:rPr>
              <a:t> </a:t>
            </a:r>
            <a:r>
              <a:rPr lang="en-US" sz="1000" dirty="0" err="1" smtClean="0">
                <a:solidFill>
                  <a:schemeClr val="bg1">
                    <a:lumMod val="10000"/>
                    <a:lumOff val="90000"/>
                  </a:schemeClr>
                </a:solidFill>
                <a:latin typeface="Gill Sans MT" pitchFamily="34" charset="0"/>
              </a:rPr>
              <a:t>wesly</a:t>
            </a:r>
            <a:r>
              <a:rPr lang="en-US" sz="1000" dirty="0" smtClean="0">
                <a:solidFill>
                  <a:schemeClr val="bg1">
                    <a:lumMod val="10000"/>
                    <a:lumOff val="90000"/>
                  </a:schemeClr>
                </a:solidFill>
                <a:latin typeface="Gill Sans MT" pitchFamily="34" charset="0"/>
              </a:rPr>
              <a:t> on </a:t>
            </a:r>
            <a:r>
              <a:rPr lang="en-US" sz="1000" dirty="0" err="1" smtClean="0">
                <a:solidFill>
                  <a:schemeClr val="bg1">
                    <a:lumMod val="10000"/>
                    <a:lumOff val="90000"/>
                  </a:schemeClr>
                </a:solidFill>
                <a:latin typeface="Gill Sans MT" pitchFamily="34" charset="0"/>
              </a:rPr>
              <a:t>Flickr</a:t>
            </a:r>
            <a:endParaRPr lang="en-US" sz="1000" dirty="0" smtClean="0">
              <a:solidFill>
                <a:schemeClr val="bg1">
                  <a:lumMod val="10000"/>
                  <a:lumOff val="90000"/>
                </a:schemeClr>
              </a:solidFill>
              <a:latin typeface="Gill Sans MT"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yinyang.jpg"/>
          <p:cNvPicPr>
            <a:picLocks noChangeAspect="1"/>
          </p:cNvPicPr>
          <p:nvPr/>
        </p:nvPicPr>
        <p:blipFill>
          <a:blip r:embed="rId3" cstate="screen"/>
          <a:stretch>
            <a:fillRect/>
          </a:stretch>
        </p:blipFill>
        <p:spPr>
          <a:xfrm>
            <a:off x="12509" y="0"/>
            <a:ext cx="9118982" cy="6858000"/>
          </a:xfrm>
          <a:prstGeom prst="rect">
            <a:avLst/>
          </a:prstGeom>
        </p:spPr>
      </p:pic>
      <p:sp useBgFill="1">
        <p:nvSpPr>
          <p:cNvPr id="2" name="TextBox 1"/>
          <p:cNvSpPr txBox="1"/>
          <p:nvPr/>
        </p:nvSpPr>
        <p:spPr>
          <a:xfrm>
            <a:off x="6096000" y="4267200"/>
            <a:ext cx="2582758" cy="830997"/>
          </a:xfrm>
          <a:prstGeom prst="rect">
            <a:avLst/>
          </a:prstGeom>
        </p:spPr>
        <p:txBody>
          <a:bodyPr wrap="none" rtlCol="0">
            <a:spAutoFit/>
          </a:bodyPr>
          <a:lstStyle/>
          <a:p>
            <a:pPr algn="ctr"/>
            <a:r>
              <a:rPr lang="en-US" sz="4800" dirty="0" smtClean="0">
                <a:solidFill>
                  <a:schemeClr val="bg1">
                    <a:lumMod val="10000"/>
                    <a:lumOff val="90000"/>
                  </a:schemeClr>
                </a:solidFill>
              </a:rPr>
              <a:t>Sans-Serif</a:t>
            </a:r>
            <a:endParaRPr lang="en-US" sz="4800" dirty="0">
              <a:solidFill>
                <a:schemeClr val="bg1">
                  <a:lumMod val="10000"/>
                  <a:lumOff val="90000"/>
                </a:schemeClr>
              </a:solidFill>
            </a:endParaRPr>
          </a:p>
        </p:txBody>
      </p:sp>
      <p:sp>
        <p:nvSpPr>
          <p:cNvPr id="4" name="TextBox 3"/>
          <p:cNvSpPr txBox="1"/>
          <p:nvPr/>
        </p:nvSpPr>
        <p:spPr>
          <a:xfrm>
            <a:off x="1066800" y="838200"/>
            <a:ext cx="1281120" cy="830997"/>
          </a:xfrm>
          <a:prstGeom prst="rect">
            <a:avLst/>
          </a:prstGeom>
          <a:solidFill>
            <a:schemeClr val="bg1"/>
          </a:solidFill>
        </p:spPr>
        <p:txBody>
          <a:bodyPr wrap="none" rtlCol="0">
            <a:spAutoFit/>
          </a:bodyPr>
          <a:lstStyle/>
          <a:p>
            <a:r>
              <a:rPr lang="en-US" sz="4800" dirty="0" smtClean="0">
                <a:solidFill>
                  <a:schemeClr val="bg1">
                    <a:lumMod val="10000"/>
                    <a:lumOff val="90000"/>
                  </a:schemeClr>
                </a:solidFill>
                <a:latin typeface="Garamond" pitchFamily="18" charset="0"/>
              </a:rPr>
              <a:t>Serif</a:t>
            </a:r>
            <a:endParaRPr lang="en-US" sz="4800" dirty="0" smtClean="0">
              <a:solidFill>
                <a:schemeClr val="bg1">
                  <a:lumMod val="10000"/>
                  <a:lumOff val="90000"/>
                </a:schemeClr>
              </a:solidFill>
              <a:latin typeface="Gill Sans MT" pitchFamily="34" charset="0"/>
            </a:endParaRPr>
          </a:p>
        </p:txBody>
      </p:sp>
      <p:sp>
        <p:nvSpPr>
          <p:cNvPr id="5" name="TextBox 4"/>
          <p:cNvSpPr txBox="1"/>
          <p:nvPr/>
        </p:nvSpPr>
        <p:spPr>
          <a:xfrm>
            <a:off x="6705600" y="6611779"/>
            <a:ext cx="2177199" cy="246221"/>
          </a:xfrm>
          <a:prstGeom prst="rect">
            <a:avLst/>
          </a:prstGeom>
          <a:noFill/>
        </p:spPr>
        <p:txBody>
          <a:bodyPr wrap="none" rtlCol="0">
            <a:spAutoFit/>
          </a:bodyPr>
          <a:lstStyle/>
          <a:p>
            <a:r>
              <a:rPr lang="en-US" sz="1000" dirty="0" smtClean="0">
                <a:latin typeface="Gill Sans MT" pitchFamily="34" charset="0"/>
              </a:rPr>
              <a:t>Yin + Yang by </a:t>
            </a:r>
            <a:r>
              <a:rPr lang="en-US" sz="1000" dirty="0" err="1" smtClean="0">
                <a:latin typeface="Gill Sans MT" pitchFamily="34" charset="0"/>
              </a:rPr>
              <a:t>h.koppdelaney</a:t>
            </a:r>
            <a:r>
              <a:rPr lang="en-US" sz="1000" dirty="0" smtClean="0">
                <a:latin typeface="Gill Sans MT" pitchFamily="34" charset="0"/>
              </a:rPr>
              <a:t> on </a:t>
            </a:r>
            <a:r>
              <a:rPr lang="en-US" sz="1000" dirty="0" err="1" smtClean="0">
                <a:latin typeface="Gill Sans MT" pitchFamily="34" charset="0"/>
              </a:rPr>
              <a:t>Flickr</a:t>
            </a:r>
            <a:endParaRPr lang="en-US" sz="1000" dirty="0" smtClean="0">
              <a:latin typeface="Gill Sans MT"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extBox 1"/>
          <p:cNvSpPr txBox="1"/>
          <p:nvPr/>
        </p:nvSpPr>
        <p:spPr>
          <a:xfrm>
            <a:off x="2438400" y="2438400"/>
            <a:ext cx="4074449" cy="1323439"/>
          </a:xfrm>
          <a:prstGeom prst="rect">
            <a:avLst/>
          </a:prstGeom>
        </p:spPr>
        <p:txBody>
          <a:bodyPr wrap="none" rtlCol="0">
            <a:spAutoFit/>
          </a:bodyPr>
          <a:lstStyle/>
          <a:p>
            <a:pPr algn="ctr"/>
            <a:r>
              <a:rPr lang="en-US" sz="4800" dirty="0" smtClean="0">
                <a:solidFill>
                  <a:schemeClr val="bg1">
                    <a:lumMod val="50000"/>
                    <a:lumOff val="50000"/>
                  </a:schemeClr>
                </a:solidFill>
              </a:rPr>
              <a:t>Make it </a:t>
            </a:r>
            <a:r>
              <a:rPr lang="en-US" sz="8000" b="1" dirty="0" smtClean="0">
                <a:solidFill>
                  <a:schemeClr val="bg1">
                    <a:lumMod val="10000"/>
                    <a:lumOff val="90000"/>
                  </a:schemeClr>
                </a:solidFill>
              </a:rPr>
              <a:t>BIG</a:t>
            </a:r>
            <a:endParaRPr lang="en-US" sz="8000" b="1" dirty="0">
              <a:solidFill>
                <a:schemeClr val="bg1">
                  <a:lumMod val="10000"/>
                  <a:lumOff val="90000"/>
                </a:schemeClr>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rainbow.jpg"/>
          <p:cNvPicPr>
            <a:picLocks noChangeAspect="1"/>
          </p:cNvPicPr>
          <p:nvPr/>
        </p:nvPicPr>
        <p:blipFill>
          <a:blip r:embed="rId3" cstate="screen"/>
          <a:stretch>
            <a:fillRect/>
          </a:stretch>
        </p:blipFill>
        <p:spPr>
          <a:xfrm>
            <a:off x="1143000" y="0"/>
            <a:ext cx="6858000" cy="6858000"/>
          </a:xfrm>
          <a:prstGeom prst="rect">
            <a:avLst/>
          </a:prstGeom>
        </p:spPr>
      </p:pic>
      <p:sp>
        <p:nvSpPr>
          <p:cNvPr id="5" name="TextBox 4"/>
          <p:cNvSpPr txBox="1"/>
          <p:nvPr/>
        </p:nvSpPr>
        <p:spPr>
          <a:xfrm>
            <a:off x="8077200" y="6304002"/>
            <a:ext cx="1066800" cy="553998"/>
          </a:xfrm>
          <a:prstGeom prst="rect">
            <a:avLst/>
          </a:prstGeom>
          <a:solidFill>
            <a:schemeClr val="bg1"/>
          </a:solidFill>
        </p:spPr>
        <p:txBody>
          <a:bodyPr wrap="square" rtlCol="0">
            <a:spAutoFit/>
          </a:bodyPr>
          <a:lstStyle/>
          <a:p>
            <a:pPr algn="ctr"/>
            <a:r>
              <a:rPr lang="en-US" sz="1000" dirty="0" smtClean="0">
                <a:solidFill>
                  <a:schemeClr val="bg1">
                    <a:lumMod val="10000"/>
                    <a:lumOff val="90000"/>
                  </a:schemeClr>
                </a:solidFill>
                <a:latin typeface="Gill Sans MT" pitchFamily="34" charset="0"/>
              </a:rPr>
              <a:t>Rainbow by </a:t>
            </a:r>
          </a:p>
          <a:p>
            <a:pPr algn="ctr"/>
            <a:r>
              <a:rPr lang="en-US" sz="1000" dirty="0" err="1" smtClean="0">
                <a:solidFill>
                  <a:schemeClr val="bg1">
                    <a:lumMod val="10000"/>
                    <a:lumOff val="90000"/>
                  </a:schemeClr>
                </a:solidFill>
                <a:latin typeface="Gill Sans MT" pitchFamily="34" charset="0"/>
              </a:rPr>
              <a:t>jakerome</a:t>
            </a:r>
            <a:r>
              <a:rPr lang="en-US" sz="1000" dirty="0" smtClean="0">
                <a:solidFill>
                  <a:schemeClr val="bg1">
                    <a:lumMod val="10000"/>
                    <a:lumOff val="90000"/>
                  </a:schemeClr>
                </a:solidFill>
                <a:latin typeface="Gill Sans MT" pitchFamily="34" charset="0"/>
              </a:rPr>
              <a:t> on </a:t>
            </a:r>
            <a:r>
              <a:rPr lang="en-US" sz="1000" dirty="0" err="1" smtClean="0">
                <a:solidFill>
                  <a:schemeClr val="bg1">
                    <a:lumMod val="10000"/>
                    <a:lumOff val="90000"/>
                  </a:schemeClr>
                </a:solidFill>
                <a:latin typeface="Gill Sans MT" pitchFamily="34" charset="0"/>
              </a:rPr>
              <a:t>Flickr</a:t>
            </a:r>
            <a:endParaRPr lang="en-US" sz="1000" dirty="0" smtClean="0">
              <a:solidFill>
                <a:schemeClr val="bg1">
                  <a:lumMod val="10000"/>
                  <a:lumOff val="90000"/>
                </a:schemeClr>
              </a:solidFill>
              <a:latin typeface="Gill Sans MT" pitchFamily="34"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3"/>
          <p:cNvPicPr>
            <a:picLocks noChangeAspect="1" noChangeArrowheads="1"/>
          </p:cNvPicPr>
          <p:nvPr/>
        </p:nvPicPr>
        <p:blipFill>
          <a:blip r:embed="rId2" cstate="screen"/>
          <a:srcRect/>
          <a:stretch>
            <a:fillRect/>
          </a:stretch>
        </p:blipFill>
        <p:spPr bwMode="auto">
          <a:xfrm>
            <a:off x="-1" y="1319451"/>
            <a:ext cx="9144001" cy="5538549"/>
          </a:xfrm>
          <a:prstGeom prst="rect">
            <a:avLst/>
          </a:prstGeom>
          <a:noFill/>
          <a:ln w="9525">
            <a:noFill/>
            <a:miter lim="800000"/>
            <a:headEnd/>
            <a:tailEnd/>
          </a:ln>
        </p:spPr>
      </p:pic>
      <p:sp>
        <p:nvSpPr>
          <p:cNvPr id="6" name="Rectangle 5"/>
          <p:cNvSpPr/>
          <p:nvPr/>
        </p:nvSpPr>
        <p:spPr>
          <a:xfrm>
            <a:off x="914400" y="304800"/>
            <a:ext cx="6677405" cy="707886"/>
          </a:xfrm>
          <a:prstGeom prst="rect">
            <a:avLst/>
          </a:prstGeom>
        </p:spPr>
        <p:txBody>
          <a:bodyPr wrap="none">
            <a:spAutoFit/>
          </a:bodyPr>
          <a:lstStyle/>
          <a:p>
            <a:r>
              <a:rPr lang="en-US" sz="4000" dirty="0" smtClean="0"/>
              <a:t>Color   </a:t>
            </a:r>
            <a:r>
              <a:rPr lang="en-US" sz="4000" dirty="0" smtClean="0">
                <a:solidFill>
                  <a:schemeClr val="bg1">
                    <a:lumMod val="50000"/>
                    <a:lumOff val="50000"/>
                  </a:schemeClr>
                </a:solidFill>
              </a:rPr>
              <a:t>http://kuler.adobe.com/</a:t>
            </a:r>
            <a:endParaRPr lang="en-US" sz="4000" dirty="0">
              <a:solidFill>
                <a:schemeClr val="bg1">
                  <a:lumMod val="50000"/>
                  <a:lumOff val="50000"/>
                </a:schemeClr>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cstate="screen"/>
          <a:srcRect/>
          <a:stretch>
            <a:fillRect/>
          </a:stretch>
        </p:blipFill>
        <p:spPr bwMode="auto">
          <a:xfrm>
            <a:off x="0" y="1382389"/>
            <a:ext cx="9144000" cy="5475611"/>
          </a:xfrm>
          <a:prstGeom prst="rect">
            <a:avLst/>
          </a:prstGeom>
          <a:noFill/>
          <a:ln w="9525">
            <a:noFill/>
            <a:miter lim="800000"/>
            <a:headEnd/>
            <a:tailEnd/>
          </a:ln>
        </p:spPr>
      </p:pic>
      <p:sp>
        <p:nvSpPr>
          <p:cNvPr id="7" name="Rectangle 6"/>
          <p:cNvSpPr/>
          <p:nvPr/>
        </p:nvSpPr>
        <p:spPr>
          <a:xfrm>
            <a:off x="457200" y="304800"/>
            <a:ext cx="8334974" cy="707886"/>
          </a:xfrm>
          <a:prstGeom prst="rect">
            <a:avLst/>
          </a:prstGeom>
        </p:spPr>
        <p:txBody>
          <a:bodyPr wrap="none">
            <a:spAutoFit/>
          </a:bodyPr>
          <a:lstStyle/>
          <a:p>
            <a:r>
              <a:rPr lang="en-US" sz="4000" dirty="0" err="1" smtClean="0"/>
              <a:t>Monocromatic</a:t>
            </a:r>
            <a:r>
              <a:rPr lang="en-US" sz="4000" dirty="0" smtClean="0"/>
              <a:t>  </a:t>
            </a:r>
            <a:r>
              <a:rPr lang="en-US" sz="4000" dirty="0" smtClean="0">
                <a:solidFill>
                  <a:schemeClr val="bg1">
                    <a:lumMod val="50000"/>
                    <a:lumOff val="50000"/>
                  </a:schemeClr>
                </a:solidFill>
              </a:rPr>
              <a:t>http://kuler.adobe.com/</a:t>
            </a:r>
            <a:endParaRPr lang="en-US" sz="4000" dirty="0">
              <a:solidFill>
                <a:schemeClr val="bg1">
                  <a:lumMod val="50000"/>
                  <a:lumOff val="50000"/>
                </a:schemeClr>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1"/>
          <p:cNvSpPr txBox="1"/>
          <p:nvPr/>
        </p:nvSpPr>
        <p:spPr>
          <a:xfrm>
            <a:off x="2362200" y="2514600"/>
            <a:ext cx="4208203" cy="1569660"/>
          </a:xfrm>
          <a:prstGeom prst="rect">
            <a:avLst/>
          </a:prstGeom>
          <a:solidFill>
            <a:srgbClr val="000000"/>
          </a:solidFill>
        </p:spPr>
        <p:txBody>
          <a:bodyPr wrap="none" rtlCol="0">
            <a:spAutoFit/>
          </a:bodyPr>
          <a:lstStyle/>
          <a:p>
            <a:pPr algn="ctr"/>
            <a:r>
              <a:rPr lang="en-US" sz="4800" dirty="0" smtClean="0">
                <a:latin typeface="Gill Sans MT" pitchFamily="34" charset="0"/>
              </a:rPr>
              <a:t>Monochrome </a:t>
            </a:r>
          </a:p>
          <a:p>
            <a:pPr algn="ctr"/>
            <a:r>
              <a:rPr lang="en-US" sz="4800" dirty="0" smtClean="0">
                <a:latin typeface="Gill Sans MT" pitchFamily="34" charset="0"/>
              </a:rPr>
              <a:t>with one </a:t>
            </a:r>
            <a:r>
              <a:rPr lang="en-US" sz="4800" dirty="0" smtClean="0">
                <a:solidFill>
                  <a:srgbClr val="FFFF00"/>
                </a:solidFill>
                <a:latin typeface="Gill Sans MT" pitchFamily="34" charset="0"/>
              </a:rPr>
              <a:t>Color</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000" y="2819400"/>
            <a:ext cx="1871025" cy="830997"/>
          </a:xfrm>
          <a:prstGeom prst="rect">
            <a:avLst/>
          </a:prstGeom>
          <a:noFill/>
        </p:spPr>
        <p:txBody>
          <a:bodyPr wrap="none" rtlCol="0">
            <a:spAutoFit/>
          </a:bodyPr>
          <a:lstStyle/>
          <a:p>
            <a:r>
              <a:rPr lang="en-US" sz="4800" dirty="0" smtClean="0">
                <a:solidFill>
                  <a:schemeClr val="bg1">
                    <a:lumMod val="10000"/>
                    <a:lumOff val="90000"/>
                  </a:schemeClr>
                </a:solidFill>
                <a:latin typeface="Gill Sans MT" pitchFamily="34" charset="0"/>
              </a:rPr>
              <a:t>Images</a:t>
            </a:r>
            <a:endParaRPr lang="en-US" sz="4800" dirty="0">
              <a:solidFill>
                <a:schemeClr val="bg1">
                  <a:lumMod val="10000"/>
                  <a:lumOff val="90000"/>
                </a:schemeClr>
              </a:solidFill>
              <a:latin typeface="Gill Sans MT"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buddha.jpg"/>
          <p:cNvPicPr>
            <a:picLocks noChangeAspect="1"/>
          </p:cNvPicPr>
          <p:nvPr/>
        </p:nvPicPr>
        <p:blipFill>
          <a:blip r:embed="rId3" cstate="screen"/>
          <a:srcRect/>
          <a:stretch>
            <a:fillRect/>
          </a:stretch>
        </p:blipFill>
        <p:spPr>
          <a:xfrm>
            <a:off x="-1" y="0"/>
            <a:ext cx="9144001" cy="6858000"/>
          </a:xfrm>
          <a:prstGeom prst="rect">
            <a:avLst/>
          </a:prstGeom>
        </p:spPr>
      </p:pic>
      <p:sp>
        <p:nvSpPr>
          <p:cNvPr id="2" name="TextBox 1"/>
          <p:cNvSpPr txBox="1"/>
          <p:nvPr/>
        </p:nvSpPr>
        <p:spPr>
          <a:xfrm>
            <a:off x="4724400" y="2133600"/>
            <a:ext cx="3124200" cy="830997"/>
          </a:xfrm>
          <a:prstGeom prst="rect">
            <a:avLst/>
          </a:prstGeom>
          <a:solidFill>
            <a:schemeClr val="bg1">
              <a:alpha val="87000"/>
            </a:schemeClr>
          </a:solidFill>
        </p:spPr>
        <p:txBody>
          <a:bodyPr wrap="square" rtlCol="0">
            <a:spAutoFit/>
          </a:bodyPr>
          <a:lstStyle/>
          <a:p>
            <a:pPr algn="ctr"/>
            <a:r>
              <a:rPr lang="en-US" sz="4800" dirty="0" smtClean="0">
                <a:solidFill>
                  <a:schemeClr val="bg1">
                    <a:lumMod val="10000"/>
                    <a:lumOff val="90000"/>
                  </a:schemeClr>
                </a:solidFill>
              </a:rPr>
              <a:t>One point</a:t>
            </a:r>
            <a:endParaRPr lang="en-US" sz="4800" dirty="0">
              <a:solidFill>
                <a:schemeClr val="bg1">
                  <a:lumMod val="10000"/>
                  <a:lumOff val="90000"/>
                </a:schemeClr>
              </a:solidFill>
            </a:endParaRPr>
          </a:p>
        </p:txBody>
      </p:sp>
      <p:sp>
        <p:nvSpPr>
          <p:cNvPr id="4" name="TextBox 3"/>
          <p:cNvSpPr txBox="1"/>
          <p:nvPr/>
        </p:nvSpPr>
        <p:spPr>
          <a:xfrm>
            <a:off x="6705600" y="6611779"/>
            <a:ext cx="2250937" cy="246221"/>
          </a:xfrm>
          <a:prstGeom prst="rect">
            <a:avLst/>
          </a:prstGeom>
          <a:noFill/>
        </p:spPr>
        <p:txBody>
          <a:bodyPr wrap="none" rtlCol="0">
            <a:spAutoFit/>
          </a:bodyPr>
          <a:lstStyle/>
          <a:p>
            <a:r>
              <a:rPr lang="en-US" sz="1000" dirty="0" err="1" smtClean="0">
                <a:solidFill>
                  <a:schemeClr val="bg1"/>
                </a:solidFill>
                <a:latin typeface="Gill Sans MT" pitchFamily="34" charset="0"/>
              </a:rPr>
              <a:t>buddha</a:t>
            </a:r>
            <a:r>
              <a:rPr lang="en-US" sz="1000" dirty="0" smtClean="0">
                <a:solidFill>
                  <a:schemeClr val="bg1"/>
                </a:solidFill>
                <a:latin typeface="Gill Sans MT" pitchFamily="34" charset="0"/>
              </a:rPr>
              <a:t> </a:t>
            </a:r>
            <a:r>
              <a:rPr lang="en-US" sz="1000" dirty="0" err="1" smtClean="0">
                <a:solidFill>
                  <a:schemeClr val="bg1"/>
                </a:solidFill>
                <a:latin typeface="Gill Sans MT" pitchFamily="34" charset="0"/>
              </a:rPr>
              <a:t>bokeh</a:t>
            </a:r>
            <a:r>
              <a:rPr lang="en-US" sz="1000" dirty="0" smtClean="0">
                <a:solidFill>
                  <a:schemeClr val="bg1"/>
                </a:solidFill>
                <a:latin typeface="Gill Sans MT" pitchFamily="34" charset="0"/>
              </a:rPr>
              <a:t> by Loving Earth on </a:t>
            </a:r>
            <a:r>
              <a:rPr lang="en-US" sz="1000" dirty="0" err="1" smtClean="0">
                <a:solidFill>
                  <a:schemeClr val="bg1"/>
                </a:solidFill>
                <a:latin typeface="Gill Sans MT" pitchFamily="34" charset="0"/>
              </a:rPr>
              <a:t>Flickr</a:t>
            </a:r>
            <a:endParaRPr lang="en-US" sz="1000" dirty="0" smtClean="0">
              <a:solidFill>
                <a:schemeClr val="bg1"/>
              </a:solidFill>
              <a:latin typeface="Gill Sans MT" pitchFamily="34"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uddha.jpg"/>
          <p:cNvPicPr>
            <a:picLocks noChangeAspect="1"/>
          </p:cNvPicPr>
          <p:nvPr/>
        </p:nvPicPr>
        <p:blipFill>
          <a:blip r:embed="rId3" cstate="screen"/>
          <a:srcRect/>
          <a:stretch>
            <a:fillRect/>
          </a:stretch>
        </p:blipFill>
        <p:spPr>
          <a:xfrm>
            <a:off x="609600" y="1447800"/>
            <a:ext cx="4114800" cy="3810000"/>
          </a:xfrm>
          <a:prstGeom prst="rect">
            <a:avLst/>
          </a:prstGeom>
        </p:spPr>
      </p:pic>
      <p:sp>
        <p:nvSpPr>
          <p:cNvPr id="2" name="TextBox 1"/>
          <p:cNvSpPr txBox="1"/>
          <p:nvPr/>
        </p:nvSpPr>
        <p:spPr>
          <a:xfrm>
            <a:off x="5257800" y="2971800"/>
            <a:ext cx="3124200" cy="830997"/>
          </a:xfrm>
          <a:prstGeom prst="rect">
            <a:avLst/>
          </a:prstGeom>
          <a:solidFill>
            <a:schemeClr val="bg1">
              <a:alpha val="87000"/>
            </a:schemeClr>
          </a:solidFill>
        </p:spPr>
        <p:txBody>
          <a:bodyPr wrap="square" rtlCol="0">
            <a:spAutoFit/>
          </a:bodyPr>
          <a:lstStyle/>
          <a:p>
            <a:pPr algn="ctr"/>
            <a:r>
              <a:rPr lang="en-US" sz="4800" dirty="0" smtClean="0">
                <a:solidFill>
                  <a:schemeClr val="bg1">
                    <a:lumMod val="25000"/>
                    <a:lumOff val="75000"/>
                  </a:schemeClr>
                </a:solidFill>
              </a:rPr>
              <a:t>One Point</a:t>
            </a:r>
            <a:endParaRPr lang="en-US" sz="4800" dirty="0">
              <a:solidFill>
                <a:schemeClr val="bg1">
                  <a:lumMod val="25000"/>
                  <a:lumOff val="75000"/>
                </a:schemeClr>
              </a:solidFill>
            </a:endParaRPr>
          </a:p>
        </p:txBody>
      </p:sp>
      <p:sp>
        <p:nvSpPr>
          <p:cNvPr id="4" name="TextBox 3"/>
          <p:cNvSpPr txBox="1"/>
          <p:nvPr/>
        </p:nvSpPr>
        <p:spPr>
          <a:xfrm>
            <a:off x="6705600" y="6611779"/>
            <a:ext cx="2250937" cy="246221"/>
          </a:xfrm>
          <a:prstGeom prst="rect">
            <a:avLst/>
          </a:prstGeom>
          <a:noFill/>
        </p:spPr>
        <p:txBody>
          <a:bodyPr wrap="none" rtlCol="0">
            <a:spAutoFit/>
          </a:bodyPr>
          <a:lstStyle/>
          <a:p>
            <a:r>
              <a:rPr lang="en-US" sz="1000" dirty="0" err="1" smtClean="0">
                <a:solidFill>
                  <a:schemeClr val="bg1">
                    <a:lumMod val="25000"/>
                    <a:lumOff val="75000"/>
                  </a:schemeClr>
                </a:solidFill>
                <a:latin typeface="Gill Sans MT" pitchFamily="34" charset="0"/>
              </a:rPr>
              <a:t>buddha</a:t>
            </a:r>
            <a:r>
              <a:rPr lang="en-US" sz="1000" dirty="0" smtClean="0">
                <a:solidFill>
                  <a:schemeClr val="bg1">
                    <a:lumMod val="25000"/>
                    <a:lumOff val="75000"/>
                  </a:schemeClr>
                </a:solidFill>
                <a:latin typeface="Gill Sans MT" pitchFamily="34" charset="0"/>
              </a:rPr>
              <a:t> </a:t>
            </a:r>
            <a:r>
              <a:rPr lang="en-US" sz="1000" dirty="0" err="1" smtClean="0">
                <a:solidFill>
                  <a:schemeClr val="bg1">
                    <a:lumMod val="25000"/>
                    <a:lumOff val="75000"/>
                  </a:schemeClr>
                </a:solidFill>
                <a:latin typeface="Gill Sans MT" pitchFamily="34" charset="0"/>
              </a:rPr>
              <a:t>bokeh</a:t>
            </a:r>
            <a:r>
              <a:rPr lang="en-US" sz="1000" dirty="0" smtClean="0">
                <a:solidFill>
                  <a:schemeClr val="bg1">
                    <a:lumMod val="25000"/>
                    <a:lumOff val="75000"/>
                  </a:schemeClr>
                </a:solidFill>
                <a:latin typeface="Gill Sans MT" pitchFamily="34" charset="0"/>
              </a:rPr>
              <a:t> by Loving Earth on </a:t>
            </a:r>
            <a:r>
              <a:rPr lang="en-US" sz="1000" dirty="0" err="1" smtClean="0">
                <a:solidFill>
                  <a:schemeClr val="bg1">
                    <a:lumMod val="25000"/>
                    <a:lumOff val="75000"/>
                  </a:schemeClr>
                </a:solidFill>
                <a:latin typeface="Gill Sans MT" pitchFamily="34" charset="0"/>
              </a:rPr>
              <a:t>Flickr</a:t>
            </a:r>
            <a:endParaRPr lang="en-US" sz="1000" dirty="0" smtClean="0">
              <a:solidFill>
                <a:schemeClr val="bg1">
                  <a:lumMod val="25000"/>
                  <a:lumOff val="75000"/>
                </a:schemeClr>
              </a:solidFill>
              <a:latin typeface="Gill Sans MT"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uddha.jpg"/>
          <p:cNvPicPr>
            <a:picLocks noChangeAspect="1"/>
          </p:cNvPicPr>
          <p:nvPr/>
        </p:nvPicPr>
        <p:blipFill>
          <a:blip r:embed="rId3" cstate="screen"/>
          <a:srcRect/>
          <a:stretch>
            <a:fillRect/>
          </a:stretch>
        </p:blipFill>
        <p:spPr>
          <a:xfrm>
            <a:off x="-1" y="0"/>
            <a:ext cx="9144001" cy="6858000"/>
          </a:xfrm>
          <a:prstGeom prst="rect">
            <a:avLst/>
          </a:prstGeom>
        </p:spPr>
      </p:pic>
      <p:sp>
        <p:nvSpPr>
          <p:cNvPr id="2" name="TextBox 1"/>
          <p:cNvSpPr txBox="1"/>
          <p:nvPr/>
        </p:nvSpPr>
        <p:spPr>
          <a:xfrm>
            <a:off x="4724400" y="2133600"/>
            <a:ext cx="3124200" cy="830997"/>
          </a:xfrm>
          <a:prstGeom prst="rect">
            <a:avLst/>
          </a:prstGeom>
          <a:solidFill>
            <a:schemeClr val="bg1">
              <a:alpha val="87000"/>
            </a:schemeClr>
          </a:solidFill>
        </p:spPr>
        <p:txBody>
          <a:bodyPr wrap="square" rtlCol="0">
            <a:spAutoFit/>
          </a:bodyPr>
          <a:lstStyle/>
          <a:p>
            <a:pPr algn="ctr"/>
            <a:r>
              <a:rPr lang="en-US" sz="4800" dirty="0" smtClean="0">
                <a:solidFill>
                  <a:schemeClr val="bg1">
                    <a:lumMod val="10000"/>
                    <a:lumOff val="90000"/>
                  </a:schemeClr>
                </a:solidFill>
              </a:rPr>
              <a:t>One point</a:t>
            </a:r>
            <a:endParaRPr lang="en-US" sz="4800" dirty="0">
              <a:solidFill>
                <a:schemeClr val="bg1">
                  <a:lumMod val="10000"/>
                  <a:lumOff val="90000"/>
                </a:schemeClr>
              </a:solidFill>
            </a:endParaRPr>
          </a:p>
        </p:txBody>
      </p:sp>
      <p:sp>
        <p:nvSpPr>
          <p:cNvPr id="4" name="TextBox 3"/>
          <p:cNvSpPr txBox="1"/>
          <p:nvPr/>
        </p:nvSpPr>
        <p:spPr>
          <a:xfrm>
            <a:off x="6705600" y="6611779"/>
            <a:ext cx="2250937" cy="246221"/>
          </a:xfrm>
          <a:prstGeom prst="rect">
            <a:avLst/>
          </a:prstGeom>
          <a:noFill/>
        </p:spPr>
        <p:txBody>
          <a:bodyPr wrap="none" rtlCol="0">
            <a:spAutoFit/>
          </a:bodyPr>
          <a:lstStyle/>
          <a:p>
            <a:r>
              <a:rPr lang="en-US" sz="1000" dirty="0" err="1" smtClean="0">
                <a:solidFill>
                  <a:schemeClr val="bg1"/>
                </a:solidFill>
                <a:latin typeface="Gill Sans MT" pitchFamily="34" charset="0"/>
              </a:rPr>
              <a:t>buddha</a:t>
            </a:r>
            <a:r>
              <a:rPr lang="en-US" sz="1000" dirty="0" smtClean="0">
                <a:solidFill>
                  <a:schemeClr val="bg1"/>
                </a:solidFill>
                <a:latin typeface="Gill Sans MT" pitchFamily="34" charset="0"/>
              </a:rPr>
              <a:t> </a:t>
            </a:r>
            <a:r>
              <a:rPr lang="en-US" sz="1000" dirty="0" err="1" smtClean="0">
                <a:solidFill>
                  <a:schemeClr val="bg1"/>
                </a:solidFill>
                <a:latin typeface="Gill Sans MT" pitchFamily="34" charset="0"/>
              </a:rPr>
              <a:t>bokeh</a:t>
            </a:r>
            <a:r>
              <a:rPr lang="en-US" sz="1000" dirty="0" smtClean="0">
                <a:solidFill>
                  <a:schemeClr val="bg1"/>
                </a:solidFill>
                <a:latin typeface="Gill Sans MT" pitchFamily="34" charset="0"/>
              </a:rPr>
              <a:t> by Loving Earth on </a:t>
            </a:r>
            <a:r>
              <a:rPr lang="en-US" sz="1000" dirty="0" err="1" smtClean="0">
                <a:solidFill>
                  <a:schemeClr val="bg1"/>
                </a:solidFill>
                <a:latin typeface="Gill Sans MT" pitchFamily="34" charset="0"/>
              </a:rPr>
              <a:t>Flickr</a:t>
            </a:r>
            <a:endParaRPr lang="en-US" sz="1000" dirty="0" smtClean="0">
              <a:solidFill>
                <a:schemeClr val="bg1"/>
              </a:solidFill>
              <a:latin typeface="Gill Sans MT"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buddha.jpg"/>
          <p:cNvPicPr>
            <a:picLocks noChangeAspect="1"/>
          </p:cNvPicPr>
          <p:nvPr/>
        </p:nvPicPr>
        <p:blipFill>
          <a:blip r:embed="rId3" cstate="screen"/>
          <a:srcRect/>
          <a:stretch>
            <a:fillRect/>
          </a:stretch>
        </p:blipFill>
        <p:spPr>
          <a:xfrm>
            <a:off x="-1" y="0"/>
            <a:ext cx="9144001" cy="6858000"/>
          </a:xfrm>
          <a:prstGeom prst="rect">
            <a:avLst/>
          </a:prstGeom>
        </p:spPr>
      </p:pic>
      <p:sp>
        <p:nvSpPr>
          <p:cNvPr id="2" name="TextBox 1"/>
          <p:cNvSpPr txBox="1"/>
          <p:nvPr/>
        </p:nvSpPr>
        <p:spPr>
          <a:xfrm>
            <a:off x="5486400" y="4800600"/>
            <a:ext cx="3124200" cy="830997"/>
          </a:xfrm>
          <a:prstGeom prst="rect">
            <a:avLst/>
          </a:prstGeom>
          <a:solidFill>
            <a:schemeClr val="bg1">
              <a:alpha val="87000"/>
            </a:schemeClr>
          </a:solidFill>
        </p:spPr>
        <p:txBody>
          <a:bodyPr wrap="square" rtlCol="0">
            <a:spAutoFit/>
          </a:bodyPr>
          <a:lstStyle/>
          <a:p>
            <a:pPr algn="ctr"/>
            <a:r>
              <a:rPr lang="en-US" sz="4800" dirty="0" smtClean="0">
                <a:solidFill>
                  <a:schemeClr val="bg1">
                    <a:lumMod val="10000"/>
                    <a:lumOff val="90000"/>
                  </a:schemeClr>
                </a:solidFill>
              </a:rPr>
              <a:t>One point</a:t>
            </a:r>
            <a:endParaRPr lang="en-US" sz="4800" dirty="0">
              <a:solidFill>
                <a:schemeClr val="bg1">
                  <a:lumMod val="10000"/>
                  <a:lumOff val="90000"/>
                </a:schemeClr>
              </a:solidFill>
            </a:endParaRPr>
          </a:p>
        </p:txBody>
      </p:sp>
      <p:sp>
        <p:nvSpPr>
          <p:cNvPr id="4" name="TextBox 3"/>
          <p:cNvSpPr txBox="1"/>
          <p:nvPr/>
        </p:nvSpPr>
        <p:spPr>
          <a:xfrm>
            <a:off x="6705600" y="6611779"/>
            <a:ext cx="2250937" cy="246221"/>
          </a:xfrm>
          <a:prstGeom prst="rect">
            <a:avLst/>
          </a:prstGeom>
          <a:noFill/>
        </p:spPr>
        <p:txBody>
          <a:bodyPr wrap="none" rtlCol="0">
            <a:spAutoFit/>
          </a:bodyPr>
          <a:lstStyle/>
          <a:p>
            <a:r>
              <a:rPr lang="en-US" sz="1000" dirty="0" err="1" smtClean="0">
                <a:solidFill>
                  <a:schemeClr val="bg1"/>
                </a:solidFill>
                <a:latin typeface="Gill Sans MT" pitchFamily="34" charset="0"/>
              </a:rPr>
              <a:t>buddha</a:t>
            </a:r>
            <a:r>
              <a:rPr lang="en-US" sz="1000" dirty="0" smtClean="0">
                <a:solidFill>
                  <a:schemeClr val="bg1"/>
                </a:solidFill>
                <a:latin typeface="Gill Sans MT" pitchFamily="34" charset="0"/>
              </a:rPr>
              <a:t> </a:t>
            </a:r>
            <a:r>
              <a:rPr lang="en-US" sz="1000" dirty="0" err="1" smtClean="0">
                <a:solidFill>
                  <a:schemeClr val="bg1"/>
                </a:solidFill>
                <a:latin typeface="Gill Sans MT" pitchFamily="34" charset="0"/>
              </a:rPr>
              <a:t>bokeh</a:t>
            </a:r>
            <a:r>
              <a:rPr lang="en-US" sz="1000" dirty="0" smtClean="0">
                <a:solidFill>
                  <a:schemeClr val="bg1"/>
                </a:solidFill>
                <a:latin typeface="Gill Sans MT" pitchFamily="34" charset="0"/>
              </a:rPr>
              <a:t> by Loving Earth on </a:t>
            </a:r>
            <a:r>
              <a:rPr lang="en-US" sz="1000" dirty="0" err="1" smtClean="0">
                <a:solidFill>
                  <a:schemeClr val="bg1"/>
                </a:solidFill>
                <a:latin typeface="Gill Sans MT" pitchFamily="34" charset="0"/>
              </a:rPr>
              <a:t>Flickr</a:t>
            </a:r>
            <a:endParaRPr lang="en-US" sz="1000" dirty="0" smtClean="0">
              <a:solidFill>
                <a:schemeClr val="bg1"/>
              </a:solidFill>
              <a:latin typeface="Gill Sans MT" pitchFamily="34"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buddha.jpg"/>
          <p:cNvPicPr>
            <a:picLocks noChangeAspect="1"/>
          </p:cNvPicPr>
          <p:nvPr/>
        </p:nvPicPr>
        <p:blipFill>
          <a:blip r:embed="rId3" cstate="screen"/>
          <a:srcRect/>
          <a:stretch>
            <a:fillRect/>
          </a:stretch>
        </p:blipFill>
        <p:spPr>
          <a:xfrm>
            <a:off x="-1" y="0"/>
            <a:ext cx="9144001" cy="6858000"/>
          </a:xfrm>
          <a:prstGeom prst="rect">
            <a:avLst/>
          </a:prstGeom>
        </p:spPr>
      </p:pic>
      <p:sp>
        <p:nvSpPr>
          <p:cNvPr id="2" name="TextBox 1"/>
          <p:cNvSpPr txBox="1"/>
          <p:nvPr/>
        </p:nvSpPr>
        <p:spPr>
          <a:xfrm>
            <a:off x="1752600" y="5181600"/>
            <a:ext cx="3124200" cy="830997"/>
          </a:xfrm>
          <a:prstGeom prst="rect">
            <a:avLst/>
          </a:prstGeom>
          <a:solidFill>
            <a:schemeClr val="bg1">
              <a:alpha val="87000"/>
            </a:schemeClr>
          </a:solidFill>
        </p:spPr>
        <p:txBody>
          <a:bodyPr wrap="square" rtlCol="0">
            <a:spAutoFit/>
          </a:bodyPr>
          <a:lstStyle/>
          <a:p>
            <a:pPr algn="ctr"/>
            <a:r>
              <a:rPr lang="en-US" sz="4800" dirty="0" smtClean="0">
                <a:solidFill>
                  <a:schemeClr val="bg1">
                    <a:lumMod val="10000"/>
                    <a:lumOff val="90000"/>
                  </a:schemeClr>
                </a:solidFill>
              </a:rPr>
              <a:t>One point</a:t>
            </a:r>
            <a:endParaRPr lang="en-US" sz="4800" dirty="0">
              <a:solidFill>
                <a:schemeClr val="bg1">
                  <a:lumMod val="10000"/>
                  <a:lumOff val="90000"/>
                </a:schemeClr>
              </a:solidFill>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buddha.jpg"/>
          <p:cNvPicPr>
            <a:picLocks noChangeAspect="1"/>
          </p:cNvPicPr>
          <p:nvPr/>
        </p:nvPicPr>
        <p:blipFill>
          <a:blip r:embed="rId3" cstate="screen"/>
          <a:srcRect/>
          <a:stretch>
            <a:fillRect/>
          </a:stretch>
        </p:blipFill>
        <p:spPr>
          <a:xfrm>
            <a:off x="-1" y="0"/>
            <a:ext cx="9144001" cy="6858000"/>
          </a:xfrm>
          <a:prstGeom prst="rect">
            <a:avLst/>
          </a:prstGeom>
        </p:spPr>
      </p:pic>
      <p:sp>
        <p:nvSpPr>
          <p:cNvPr id="2" name="TextBox 1"/>
          <p:cNvSpPr txBox="1"/>
          <p:nvPr/>
        </p:nvSpPr>
        <p:spPr>
          <a:xfrm rot="1590239">
            <a:off x="4811344" y="1527637"/>
            <a:ext cx="3124200" cy="830997"/>
          </a:xfrm>
          <a:prstGeom prst="rect">
            <a:avLst/>
          </a:prstGeom>
          <a:solidFill>
            <a:schemeClr val="bg1"/>
          </a:solidFill>
        </p:spPr>
        <p:txBody>
          <a:bodyPr wrap="square" rtlCol="0">
            <a:spAutoFit/>
          </a:bodyPr>
          <a:lstStyle/>
          <a:p>
            <a:pPr algn="ctr"/>
            <a:r>
              <a:rPr lang="en-US" sz="4800" dirty="0" smtClean="0">
                <a:solidFill>
                  <a:schemeClr val="bg1">
                    <a:lumMod val="10000"/>
                    <a:lumOff val="90000"/>
                  </a:schemeClr>
                </a:solidFill>
              </a:rPr>
              <a:t>Rotation</a:t>
            </a:r>
            <a:endParaRPr lang="en-US" sz="4800" dirty="0">
              <a:solidFill>
                <a:schemeClr val="bg1">
                  <a:lumMod val="10000"/>
                  <a:lumOff val="90000"/>
                </a:schemeClr>
              </a:solidFill>
            </a:endParaRPr>
          </a:p>
        </p:txBody>
      </p:sp>
      <p:sp>
        <p:nvSpPr>
          <p:cNvPr id="4" name="TextBox 3"/>
          <p:cNvSpPr txBox="1"/>
          <p:nvPr/>
        </p:nvSpPr>
        <p:spPr>
          <a:xfrm>
            <a:off x="6705600" y="6611779"/>
            <a:ext cx="2250937" cy="246221"/>
          </a:xfrm>
          <a:prstGeom prst="rect">
            <a:avLst/>
          </a:prstGeom>
          <a:noFill/>
        </p:spPr>
        <p:txBody>
          <a:bodyPr wrap="none" rtlCol="0">
            <a:spAutoFit/>
          </a:bodyPr>
          <a:lstStyle/>
          <a:p>
            <a:r>
              <a:rPr lang="en-US" sz="1000" dirty="0" err="1" smtClean="0">
                <a:solidFill>
                  <a:schemeClr val="bg1"/>
                </a:solidFill>
                <a:latin typeface="Gill Sans MT" pitchFamily="34" charset="0"/>
              </a:rPr>
              <a:t>buddha</a:t>
            </a:r>
            <a:r>
              <a:rPr lang="en-US" sz="1000" dirty="0" smtClean="0">
                <a:solidFill>
                  <a:schemeClr val="bg1"/>
                </a:solidFill>
                <a:latin typeface="Gill Sans MT" pitchFamily="34" charset="0"/>
              </a:rPr>
              <a:t> </a:t>
            </a:r>
            <a:r>
              <a:rPr lang="en-US" sz="1000" dirty="0" err="1" smtClean="0">
                <a:solidFill>
                  <a:schemeClr val="bg1"/>
                </a:solidFill>
                <a:latin typeface="Gill Sans MT" pitchFamily="34" charset="0"/>
              </a:rPr>
              <a:t>bokeh</a:t>
            </a:r>
            <a:r>
              <a:rPr lang="en-US" sz="1000" dirty="0" smtClean="0">
                <a:solidFill>
                  <a:schemeClr val="bg1"/>
                </a:solidFill>
                <a:latin typeface="Gill Sans MT" pitchFamily="34" charset="0"/>
              </a:rPr>
              <a:t> by Loving Earth on </a:t>
            </a:r>
            <a:r>
              <a:rPr lang="en-US" sz="1000" dirty="0" err="1" smtClean="0">
                <a:solidFill>
                  <a:schemeClr val="bg1"/>
                </a:solidFill>
                <a:latin typeface="Gill Sans MT" pitchFamily="34" charset="0"/>
              </a:rPr>
              <a:t>Flickr</a:t>
            </a:r>
            <a:endParaRPr lang="en-US" sz="1000" dirty="0" smtClean="0">
              <a:solidFill>
                <a:schemeClr val="bg1"/>
              </a:solidFill>
              <a:latin typeface="Gill Sans MT" pitchFamily="34"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controls>
      <mc:AlternateContent xmlns:mc="http://schemas.openxmlformats.org/markup-compatibility/2006">
        <mc:Choice xmlns:v="urn:schemas-microsoft-com:vml" Requires="v">
          <p:control spid="103427" name="ShockwaveFlash1" r:id="rId2" imgW="9142560" imgH="6707160"/>
        </mc:Choice>
        <mc:Fallback>
          <p:control name="ShockwaveFlash1" r:id="rId2" imgW="9142560" imgH="6707160">
            <p:pic>
              <p:nvPicPr>
                <p:cNvPr id="0"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2413" cy="6707188"/>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uddha.jpg"/>
          <p:cNvPicPr>
            <a:picLocks noChangeAspect="1"/>
          </p:cNvPicPr>
          <p:nvPr/>
        </p:nvPicPr>
        <p:blipFill>
          <a:blip r:embed="rId3" cstate="screen"/>
          <a:srcRect/>
          <a:stretch>
            <a:fillRect/>
          </a:stretch>
        </p:blipFill>
        <p:spPr>
          <a:xfrm>
            <a:off x="-1" y="0"/>
            <a:ext cx="9144001" cy="6858000"/>
          </a:xfrm>
          <a:prstGeom prst="rect">
            <a:avLst/>
          </a:prstGeom>
        </p:spPr>
      </p:pic>
      <p:sp>
        <p:nvSpPr>
          <p:cNvPr id="2" name="TextBox 1"/>
          <p:cNvSpPr txBox="1"/>
          <p:nvPr/>
        </p:nvSpPr>
        <p:spPr>
          <a:xfrm>
            <a:off x="4724400" y="2133600"/>
            <a:ext cx="3124200" cy="830997"/>
          </a:xfrm>
          <a:prstGeom prst="rect">
            <a:avLst/>
          </a:prstGeom>
          <a:noFill/>
        </p:spPr>
        <p:txBody>
          <a:bodyPr wrap="square" rtlCol="0">
            <a:spAutoFit/>
          </a:bodyPr>
          <a:lstStyle/>
          <a:p>
            <a:pPr algn="ctr"/>
            <a:r>
              <a:rPr lang="en-US" sz="4800" dirty="0" smtClean="0">
                <a:solidFill>
                  <a:schemeClr val="bg1">
                    <a:lumMod val="10000"/>
                    <a:lumOff val="90000"/>
                  </a:schemeClr>
                </a:solidFill>
              </a:rPr>
              <a:t>Readability</a:t>
            </a:r>
            <a:endParaRPr lang="en-US" sz="4800" dirty="0">
              <a:solidFill>
                <a:schemeClr val="bg1">
                  <a:lumMod val="10000"/>
                  <a:lumOff val="90000"/>
                </a:schemeClr>
              </a:solidFill>
            </a:endParaRPr>
          </a:p>
        </p:txBody>
      </p:sp>
      <p:sp>
        <p:nvSpPr>
          <p:cNvPr id="4" name="TextBox 3"/>
          <p:cNvSpPr txBox="1"/>
          <p:nvPr/>
        </p:nvSpPr>
        <p:spPr>
          <a:xfrm>
            <a:off x="6705600" y="6611779"/>
            <a:ext cx="2250937" cy="246221"/>
          </a:xfrm>
          <a:prstGeom prst="rect">
            <a:avLst/>
          </a:prstGeom>
          <a:noFill/>
        </p:spPr>
        <p:txBody>
          <a:bodyPr wrap="none" rtlCol="0">
            <a:spAutoFit/>
          </a:bodyPr>
          <a:lstStyle/>
          <a:p>
            <a:r>
              <a:rPr lang="en-US" sz="1000" dirty="0" err="1" smtClean="0">
                <a:solidFill>
                  <a:schemeClr val="bg1"/>
                </a:solidFill>
                <a:latin typeface="Gill Sans MT" pitchFamily="34" charset="0"/>
              </a:rPr>
              <a:t>buddha</a:t>
            </a:r>
            <a:r>
              <a:rPr lang="en-US" sz="1000" dirty="0" smtClean="0">
                <a:solidFill>
                  <a:schemeClr val="bg1"/>
                </a:solidFill>
                <a:latin typeface="Gill Sans MT" pitchFamily="34" charset="0"/>
              </a:rPr>
              <a:t> </a:t>
            </a:r>
            <a:r>
              <a:rPr lang="en-US" sz="1000" dirty="0" err="1" smtClean="0">
                <a:solidFill>
                  <a:schemeClr val="bg1"/>
                </a:solidFill>
                <a:latin typeface="Gill Sans MT" pitchFamily="34" charset="0"/>
              </a:rPr>
              <a:t>bokeh</a:t>
            </a:r>
            <a:r>
              <a:rPr lang="en-US" sz="1000" dirty="0" smtClean="0">
                <a:solidFill>
                  <a:schemeClr val="bg1"/>
                </a:solidFill>
                <a:latin typeface="Gill Sans MT" pitchFamily="34" charset="0"/>
              </a:rPr>
              <a:t> by Loving Earth on </a:t>
            </a:r>
            <a:r>
              <a:rPr lang="en-US" sz="1000" dirty="0" err="1" smtClean="0">
                <a:solidFill>
                  <a:schemeClr val="bg1"/>
                </a:solidFill>
                <a:latin typeface="Gill Sans MT" pitchFamily="34" charset="0"/>
              </a:rPr>
              <a:t>Flickr</a:t>
            </a:r>
            <a:endParaRPr lang="en-US" sz="1000" dirty="0" smtClean="0">
              <a:solidFill>
                <a:schemeClr val="bg1"/>
              </a:solidFill>
              <a:latin typeface="Gill Sans MT"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descr="jackolantern.jpg"/>
          <p:cNvPicPr>
            <a:picLocks noChangeAspect="1"/>
          </p:cNvPicPr>
          <p:nvPr/>
        </p:nvPicPr>
        <p:blipFill>
          <a:blip r:embed="rId2" cstate="screen"/>
          <a:stretch>
            <a:fillRect/>
          </a:stretch>
        </p:blipFill>
        <p:spPr>
          <a:xfrm>
            <a:off x="0" y="0"/>
            <a:ext cx="9144000" cy="6858000"/>
          </a:xfrm>
          <a:prstGeom prst="rect">
            <a:avLst/>
          </a:prstGeom>
        </p:spPr>
      </p:pic>
      <p:sp>
        <p:nvSpPr>
          <p:cNvPr id="3" name="TextBox 2"/>
          <p:cNvSpPr txBox="1"/>
          <p:nvPr/>
        </p:nvSpPr>
        <p:spPr>
          <a:xfrm>
            <a:off x="3886200" y="5791200"/>
            <a:ext cx="1031051" cy="830997"/>
          </a:xfrm>
          <a:prstGeom prst="rect">
            <a:avLst/>
          </a:prstGeom>
          <a:noFill/>
        </p:spPr>
        <p:txBody>
          <a:bodyPr wrap="none" rtlCol="0">
            <a:spAutoFit/>
          </a:bodyPr>
          <a:lstStyle/>
          <a:p>
            <a:r>
              <a:rPr lang="en-US" sz="4800" dirty="0" smtClean="0">
                <a:solidFill>
                  <a:schemeClr val="bg1">
                    <a:lumMod val="25000"/>
                    <a:lumOff val="75000"/>
                  </a:schemeClr>
                </a:solidFill>
                <a:latin typeface="Gill Sans MT" pitchFamily="34" charset="0"/>
              </a:rPr>
              <a:t>Evil</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uddha.jpg"/>
          <p:cNvPicPr>
            <a:picLocks noChangeAspect="1"/>
          </p:cNvPicPr>
          <p:nvPr/>
        </p:nvPicPr>
        <p:blipFill>
          <a:blip r:embed="rId3" cstate="screen"/>
          <a:srcRect/>
          <a:stretch>
            <a:fillRect/>
          </a:stretch>
        </p:blipFill>
        <p:spPr>
          <a:xfrm>
            <a:off x="-1" y="0"/>
            <a:ext cx="9144001" cy="6858000"/>
          </a:xfrm>
          <a:prstGeom prst="rect">
            <a:avLst/>
          </a:prstGeom>
        </p:spPr>
      </p:pic>
      <p:sp>
        <p:nvSpPr>
          <p:cNvPr id="2" name="TextBox 1"/>
          <p:cNvSpPr txBox="1"/>
          <p:nvPr/>
        </p:nvSpPr>
        <p:spPr>
          <a:xfrm>
            <a:off x="4724400" y="2133600"/>
            <a:ext cx="3124200" cy="830997"/>
          </a:xfrm>
          <a:prstGeom prst="rect">
            <a:avLst/>
          </a:prstGeom>
          <a:solidFill>
            <a:schemeClr val="bg1"/>
          </a:solidFill>
        </p:spPr>
        <p:txBody>
          <a:bodyPr wrap="square" rtlCol="0">
            <a:spAutoFit/>
          </a:bodyPr>
          <a:lstStyle/>
          <a:p>
            <a:pPr algn="ctr"/>
            <a:r>
              <a:rPr lang="en-US" sz="4800" dirty="0" smtClean="0">
                <a:solidFill>
                  <a:schemeClr val="bg1">
                    <a:lumMod val="10000"/>
                    <a:lumOff val="90000"/>
                  </a:schemeClr>
                </a:solidFill>
              </a:rPr>
              <a:t>Readability</a:t>
            </a:r>
            <a:endParaRPr lang="en-US" sz="4800" dirty="0">
              <a:solidFill>
                <a:schemeClr val="bg1">
                  <a:lumMod val="10000"/>
                  <a:lumOff val="90000"/>
                </a:schemeClr>
              </a:solidFill>
            </a:endParaRPr>
          </a:p>
        </p:txBody>
      </p:sp>
      <p:sp>
        <p:nvSpPr>
          <p:cNvPr id="4" name="TextBox 3"/>
          <p:cNvSpPr txBox="1"/>
          <p:nvPr/>
        </p:nvSpPr>
        <p:spPr>
          <a:xfrm>
            <a:off x="6705600" y="6611779"/>
            <a:ext cx="2250937" cy="246221"/>
          </a:xfrm>
          <a:prstGeom prst="rect">
            <a:avLst/>
          </a:prstGeom>
          <a:noFill/>
        </p:spPr>
        <p:txBody>
          <a:bodyPr wrap="none" rtlCol="0">
            <a:spAutoFit/>
          </a:bodyPr>
          <a:lstStyle/>
          <a:p>
            <a:r>
              <a:rPr lang="en-US" sz="1000" dirty="0" err="1" smtClean="0">
                <a:solidFill>
                  <a:schemeClr val="bg1"/>
                </a:solidFill>
                <a:latin typeface="Gill Sans MT" pitchFamily="34" charset="0"/>
              </a:rPr>
              <a:t>buddha</a:t>
            </a:r>
            <a:r>
              <a:rPr lang="en-US" sz="1000" dirty="0" smtClean="0">
                <a:solidFill>
                  <a:schemeClr val="bg1"/>
                </a:solidFill>
                <a:latin typeface="Gill Sans MT" pitchFamily="34" charset="0"/>
              </a:rPr>
              <a:t> </a:t>
            </a:r>
            <a:r>
              <a:rPr lang="en-US" sz="1000" dirty="0" err="1" smtClean="0">
                <a:solidFill>
                  <a:schemeClr val="bg1"/>
                </a:solidFill>
                <a:latin typeface="Gill Sans MT" pitchFamily="34" charset="0"/>
              </a:rPr>
              <a:t>bokeh</a:t>
            </a:r>
            <a:r>
              <a:rPr lang="en-US" sz="1000" dirty="0" smtClean="0">
                <a:solidFill>
                  <a:schemeClr val="bg1"/>
                </a:solidFill>
                <a:latin typeface="Gill Sans MT" pitchFamily="34" charset="0"/>
              </a:rPr>
              <a:t> by Loving Earth on </a:t>
            </a:r>
            <a:r>
              <a:rPr lang="en-US" sz="1000" dirty="0" err="1" smtClean="0">
                <a:solidFill>
                  <a:schemeClr val="bg1"/>
                </a:solidFill>
                <a:latin typeface="Gill Sans MT" pitchFamily="34" charset="0"/>
              </a:rPr>
              <a:t>Flickr</a:t>
            </a:r>
            <a:endParaRPr lang="en-US" sz="1000" dirty="0" smtClean="0">
              <a:solidFill>
                <a:schemeClr val="bg1"/>
              </a:solidFill>
              <a:latin typeface="Gill Sans MT"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ose_snow.jpg"/>
          <p:cNvPicPr>
            <a:picLocks noChangeAspect="1"/>
          </p:cNvPicPr>
          <p:nvPr/>
        </p:nvPicPr>
        <p:blipFill>
          <a:blip r:embed="rId3" cstate="screen"/>
          <a:srcRect/>
          <a:stretch>
            <a:fillRect/>
          </a:stretch>
        </p:blipFill>
        <p:spPr>
          <a:xfrm flipV="1">
            <a:off x="0" y="0"/>
            <a:ext cx="9144000" cy="6858000"/>
          </a:xfrm>
          <a:prstGeom prst="rect">
            <a:avLst/>
          </a:prstGeom>
        </p:spPr>
      </p:pic>
      <p:sp>
        <p:nvSpPr>
          <p:cNvPr id="2" name="TextBox 1"/>
          <p:cNvSpPr txBox="1"/>
          <p:nvPr/>
        </p:nvSpPr>
        <p:spPr>
          <a:xfrm>
            <a:off x="4267200" y="0"/>
            <a:ext cx="4876800" cy="7355860"/>
          </a:xfrm>
          <a:prstGeom prst="rect">
            <a:avLst/>
          </a:prstGeom>
          <a:solidFill>
            <a:schemeClr val="bg1">
              <a:alpha val="58000"/>
            </a:schemeClr>
          </a:solidFill>
        </p:spPr>
        <p:txBody>
          <a:bodyPr wrap="square" rtlCol="0">
            <a:spAutoFit/>
          </a:bodyPr>
          <a:lstStyle/>
          <a:p>
            <a:endParaRPr lang="en-US" sz="3200" dirty="0" smtClean="0">
              <a:solidFill>
                <a:schemeClr val="bg1">
                  <a:lumMod val="25000"/>
                  <a:lumOff val="75000"/>
                </a:schemeClr>
              </a:solidFill>
            </a:endParaRPr>
          </a:p>
          <a:p>
            <a:endParaRPr lang="en-US" sz="3200" dirty="0" smtClean="0">
              <a:solidFill>
                <a:schemeClr val="bg1">
                  <a:lumMod val="25000"/>
                  <a:lumOff val="75000"/>
                </a:schemeClr>
              </a:solidFill>
            </a:endParaRPr>
          </a:p>
          <a:p>
            <a:endParaRPr lang="en-US" sz="3200" dirty="0" smtClean="0">
              <a:solidFill>
                <a:schemeClr val="bg1">
                  <a:lumMod val="25000"/>
                  <a:lumOff val="75000"/>
                </a:schemeClr>
              </a:solidFill>
            </a:endParaRPr>
          </a:p>
          <a:p>
            <a:endParaRPr lang="en-US" sz="3200" dirty="0" smtClean="0">
              <a:solidFill>
                <a:schemeClr val="bg1">
                  <a:lumMod val="25000"/>
                  <a:lumOff val="75000"/>
                </a:schemeClr>
              </a:solidFill>
            </a:endParaRPr>
          </a:p>
          <a:p>
            <a:endParaRPr lang="en-US" sz="3200" dirty="0" smtClean="0">
              <a:solidFill>
                <a:schemeClr val="bg1">
                  <a:lumMod val="25000"/>
                  <a:lumOff val="75000"/>
                </a:schemeClr>
              </a:solidFill>
            </a:endParaRPr>
          </a:p>
          <a:p>
            <a:endParaRPr lang="en-US" sz="3200" dirty="0" smtClean="0">
              <a:solidFill>
                <a:schemeClr val="bg1">
                  <a:lumMod val="25000"/>
                  <a:lumOff val="75000"/>
                </a:schemeClr>
              </a:solidFill>
            </a:endParaRPr>
          </a:p>
          <a:p>
            <a:endParaRPr lang="en-US" sz="3200" dirty="0" smtClean="0">
              <a:solidFill>
                <a:schemeClr val="bg1">
                  <a:lumMod val="25000"/>
                  <a:lumOff val="75000"/>
                </a:schemeClr>
              </a:solidFill>
            </a:endParaRPr>
          </a:p>
          <a:p>
            <a:endParaRPr lang="en-US" sz="3200" dirty="0" smtClean="0">
              <a:solidFill>
                <a:schemeClr val="bg1">
                  <a:lumMod val="25000"/>
                  <a:lumOff val="75000"/>
                </a:schemeClr>
              </a:solidFill>
            </a:endParaRPr>
          </a:p>
          <a:p>
            <a:endParaRPr lang="en-US" sz="2800" dirty="0" smtClean="0"/>
          </a:p>
          <a:p>
            <a:r>
              <a:rPr lang="en-US" sz="2800" dirty="0" smtClean="0"/>
              <a:t>Rose petals on snow</a:t>
            </a:r>
            <a:br>
              <a:rPr lang="en-US" sz="2800" dirty="0" smtClean="0"/>
            </a:br>
            <a:r>
              <a:rPr lang="en-US" sz="2800" dirty="0" smtClean="0"/>
              <a:t>Are made brighter by contrast</a:t>
            </a:r>
            <a:br>
              <a:rPr lang="en-US" sz="2800" dirty="0" smtClean="0"/>
            </a:br>
            <a:r>
              <a:rPr lang="en-US" sz="2800" dirty="0" smtClean="0"/>
              <a:t>Please, no </a:t>
            </a:r>
            <a:r>
              <a:rPr lang="en-US" sz="2800" dirty="0" err="1" smtClean="0"/>
              <a:t>spinny</a:t>
            </a:r>
            <a:r>
              <a:rPr lang="en-US" sz="2800" dirty="0" smtClean="0"/>
              <a:t> things.                                  </a:t>
            </a:r>
            <a:r>
              <a:rPr lang="en-US" sz="3200" dirty="0" smtClean="0">
                <a:solidFill>
                  <a:schemeClr val="bg1">
                    <a:lumMod val="25000"/>
                    <a:lumOff val="75000"/>
                  </a:schemeClr>
                </a:solidFill>
              </a:rPr>
              <a:t>			</a:t>
            </a:r>
          </a:p>
          <a:p>
            <a:r>
              <a:rPr lang="en-US" sz="3200" dirty="0" smtClean="0">
                <a:solidFill>
                  <a:schemeClr val="bg1">
                    <a:lumMod val="25000"/>
                    <a:lumOff val="75000"/>
                  </a:schemeClr>
                </a:solidFill>
              </a:rPr>
              <a:t>		</a:t>
            </a:r>
            <a:r>
              <a:rPr lang="en-US" sz="2000" dirty="0" smtClean="0"/>
              <a:t>- Lynda Del </a:t>
            </a:r>
            <a:r>
              <a:rPr lang="en-US" sz="2000" dirty="0" err="1" smtClean="0"/>
              <a:t>Genis</a:t>
            </a:r>
            <a:endParaRPr lang="en-US" sz="2000" dirty="0" smtClean="0"/>
          </a:p>
          <a:p>
            <a:endParaRPr lang="en-US" sz="2000" dirty="0" smtClean="0"/>
          </a:p>
          <a:p>
            <a:endParaRPr lang="en-US" sz="2000" dirty="0"/>
          </a:p>
        </p:txBody>
      </p:sp>
      <p:sp>
        <p:nvSpPr>
          <p:cNvPr id="4" name="TextBox 3"/>
          <p:cNvSpPr txBox="1"/>
          <p:nvPr/>
        </p:nvSpPr>
        <p:spPr>
          <a:xfrm>
            <a:off x="0" y="6611779"/>
            <a:ext cx="3138295" cy="276999"/>
          </a:xfrm>
          <a:prstGeom prst="rect">
            <a:avLst/>
          </a:prstGeom>
          <a:noFill/>
        </p:spPr>
        <p:txBody>
          <a:bodyPr wrap="none" rtlCol="0">
            <a:spAutoFit/>
          </a:bodyPr>
          <a:lstStyle/>
          <a:p>
            <a:r>
              <a:rPr lang="en-US" sz="1200" dirty="0" err="1" smtClean="0">
                <a:solidFill>
                  <a:schemeClr val="bg1"/>
                </a:solidFill>
              </a:rPr>
              <a:t>Kalte</a:t>
            </a:r>
            <a:r>
              <a:rPr lang="en-US" sz="1200" dirty="0" smtClean="0">
                <a:solidFill>
                  <a:schemeClr val="bg1"/>
                </a:solidFill>
              </a:rPr>
              <a:t> </a:t>
            </a:r>
            <a:r>
              <a:rPr lang="en-US" sz="1200" dirty="0" err="1" smtClean="0">
                <a:solidFill>
                  <a:schemeClr val="bg1"/>
                </a:solidFill>
              </a:rPr>
              <a:t>Hände</a:t>
            </a:r>
            <a:r>
              <a:rPr lang="en-US" sz="1200" dirty="0" smtClean="0">
                <a:solidFill>
                  <a:schemeClr val="bg1"/>
                </a:solidFill>
              </a:rPr>
              <a:t> , </a:t>
            </a:r>
            <a:r>
              <a:rPr lang="en-US" sz="1200" dirty="0" err="1" smtClean="0">
                <a:solidFill>
                  <a:schemeClr val="bg1"/>
                </a:solidFill>
              </a:rPr>
              <a:t>Warme</a:t>
            </a:r>
            <a:r>
              <a:rPr lang="en-US" sz="1200" dirty="0" smtClean="0">
                <a:solidFill>
                  <a:schemeClr val="bg1"/>
                </a:solidFill>
              </a:rPr>
              <a:t> </a:t>
            </a:r>
            <a:r>
              <a:rPr lang="en-US" sz="1200" dirty="0" err="1" smtClean="0">
                <a:solidFill>
                  <a:schemeClr val="bg1"/>
                </a:solidFill>
              </a:rPr>
              <a:t>Liebe</a:t>
            </a:r>
            <a:r>
              <a:rPr lang="en-US" sz="1200" dirty="0" smtClean="0">
                <a:solidFill>
                  <a:schemeClr val="bg1"/>
                </a:solidFill>
              </a:rPr>
              <a:t> ..... by *Lie on </a:t>
            </a:r>
            <a:r>
              <a:rPr lang="en-US" sz="1200" dirty="0" err="1" smtClean="0">
                <a:solidFill>
                  <a:schemeClr val="bg1"/>
                </a:solidFill>
              </a:rPr>
              <a:t>Flickr</a:t>
            </a:r>
            <a:endParaRPr lang="en-US" sz="1200" dirty="0">
              <a:solidFill>
                <a:schemeClr val="bg1"/>
              </a:solidFill>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its-a-trap.png"/>
          <p:cNvPicPr>
            <a:picLocks noChangeAspect="1"/>
          </p:cNvPicPr>
          <p:nvPr/>
        </p:nvPicPr>
        <p:blipFill>
          <a:blip r:embed="rId3" cstate="screen"/>
          <a:stretch>
            <a:fillRect/>
          </a:stretch>
        </p:blipFill>
        <p:spPr>
          <a:xfrm>
            <a:off x="39688" y="0"/>
            <a:ext cx="9104312" cy="6888026"/>
          </a:xfrm>
          <a:prstGeom prst="rect">
            <a:avLst/>
          </a:prstGeom>
          <a:solidFill>
            <a:schemeClr val="bg1"/>
          </a:solidFill>
        </p:spPr>
      </p:pic>
      <p:sp>
        <p:nvSpPr>
          <p:cNvPr id="4" name="TextBox 3"/>
          <p:cNvSpPr txBox="1"/>
          <p:nvPr/>
        </p:nvSpPr>
        <p:spPr>
          <a:xfrm>
            <a:off x="0" y="0"/>
            <a:ext cx="2687595" cy="523220"/>
          </a:xfrm>
          <a:prstGeom prst="rect">
            <a:avLst/>
          </a:prstGeom>
          <a:noFill/>
        </p:spPr>
        <p:txBody>
          <a:bodyPr wrap="none" rtlCol="0">
            <a:spAutoFit/>
          </a:bodyPr>
          <a:lstStyle/>
          <a:p>
            <a:r>
              <a:rPr lang="en-US" sz="1400" dirty="0" smtClean="0"/>
              <a:t>(c) copyright Blender Foundation  </a:t>
            </a:r>
          </a:p>
          <a:p>
            <a:r>
              <a:rPr lang="en-US" sz="1400" dirty="0" smtClean="0"/>
              <a:t>www.bigbuckbunny.org</a:t>
            </a:r>
            <a:endParaRPr lang="en-US" sz="1400" dirty="0"/>
          </a:p>
        </p:txBody>
      </p:sp>
      <p:sp>
        <p:nvSpPr>
          <p:cNvPr id="9" name="TextBox 8"/>
          <p:cNvSpPr txBox="1"/>
          <p:nvPr/>
        </p:nvSpPr>
        <p:spPr>
          <a:xfrm>
            <a:off x="0" y="5934670"/>
            <a:ext cx="9144000" cy="1015663"/>
          </a:xfrm>
          <a:prstGeom prst="rect">
            <a:avLst/>
          </a:prstGeom>
          <a:solidFill>
            <a:schemeClr val="bg1">
              <a:alpha val="69000"/>
            </a:schemeClr>
          </a:solidFill>
        </p:spPr>
        <p:txBody>
          <a:bodyPr wrap="square" lIns="548640" tIns="182880" rIns="731520" bIns="274320" rtlCol="0">
            <a:spAutoFit/>
          </a:bodyPr>
          <a:lstStyle/>
          <a:p>
            <a:pPr algn="ctr"/>
            <a:r>
              <a:rPr lang="en-US" sz="3600" dirty="0" smtClean="0">
                <a:solidFill>
                  <a:schemeClr val="bg1">
                    <a:lumMod val="10000"/>
                    <a:lumOff val="90000"/>
                  </a:schemeClr>
                </a:solidFill>
                <a:latin typeface="Gill Sans MT" pitchFamily="34" charset="0"/>
              </a:rPr>
              <a:t>Semi- Transparent Backgrounds</a:t>
            </a:r>
            <a:endParaRPr lang="en-US" sz="3600" dirty="0">
              <a:solidFill>
                <a:schemeClr val="bg1">
                  <a:lumMod val="10000"/>
                  <a:lumOff val="90000"/>
                </a:schemeClr>
              </a:solidFill>
              <a:latin typeface="Gill Sans MT" pitchFamily="34" charset="0"/>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buddha.jpg"/>
          <p:cNvPicPr>
            <a:picLocks noChangeAspect="1"/>
          </p:cNvPicPr>
          <p:nvPr/>
        </p:nvPicPr>
        <p:blipFill>
          <a:blip r:embed="rId3" cstate="screen"/>
          <a:srcRect/>
          <a:stretch>
            <a:fillRect/>
          </a:stretch>
        </p:blipFill>
        <p:spPr>
          <a:xfrm>
            <a:off x="-1" y="0"/>
            <a:ext cx="9144001" cy="6858000"/>
          </a:xfrm>
          <a:prstGeom prst="rect">
            <a:avLst/>
          </a:prstGeom>
        </p:spPr>
      </p:pic>
      <p:sp>
        <p:nvSpPr>
          <p:cNvPr id="2" name="TextBox 1"/>
          <p:cNvSpPr txBox="1"/>
          <p:nvPr/>
        </p:nvSpPr>
        <p:spPr>
          <a:xfrm>
            <a:off x="4724400" y="2133600"/>
            <a:ext cx="3124200" cy="830997"/>
          </a:xfrm>
          <a:prstGeom prst="rect">
            <a:avLst/>
          </a:prstGeom>
          <a:solidFill>
            <a:schemeClr val="bg1">
              <a:alpha val="87000"/>
            </a:schemeClr>
          </a:solidFill>
        </p:spPr>
        <p:txBody>
          <a:bodyPr wrap="square" rtlCol="0">
            <a:spAutoFit/>
          </a:bodyPr>
          <a:lstStyle/>
          <a:p>
            <a:pPr algn="ctr"/>
            <a:r>
              <a:rPr lang="en-US" sz="4800" dirty="0" smtClean="0">
                <a:solidFill>
                  <a:schemeClr val="bg1">
                    <a:lumMod val="10000"/>
                    <a:lumOff val="90000"/>
                  </a:schemeClr>
                </a:solidFill>
              </a:rPr>
              <a:t>One Point</a:t>
            </a:r>
            <a:endParaRPr lang="en-US" sz="4800" dirty="0">
              <a:solidFill>
                <a:schemeClr val="bg1">
                  <a:lumMod val="10000"/>
                  <a:lumOff val="90000"/>
                </a:schemeClr>
              </a:solidFill>
            </a:endParaRPr>
          </a:p>
        </p:txBody>
      </p:sp>
      <p:sp>
        <p:nvSpPr>
          <p:cNvPr id="5" name="TextBox 4"/>
          <p:cNvSpPr txBox="1"/>
          <p:nvPr/>
        </p:nvSpPr>
        <p:spPr>
          <a:xfrm>
            <a:off x="6705600" y="6611779"/>
            <a:ext cx="2250937" cy="246221"/>
          </a:xfrm>
          <a:prstGeom prst="rect">
            <a:avLst/>
          </a:prstGeom>
          <a:noFill/>
        </p:spPr>
        <p:txBody>
          <a:bodyPr wrap="none" rtlCol="0">
            <a:spAutoFit/>
          </a:bodyPr>
          <a:lstStyle/>
          <a:p>
            <a:r>
              <a:rPr lang="en-US" sz="1000" dirty="0" err="1" smtClean="0">
                <a:solidFill>
                  <a:schemeClr val="bg1"/>
                </a:solidFill>
                <a:latin typeface="Gill Sans MT" pitchFamily="34" charset="0"/>
              </a:rPr>
              <a:t>buddha</a:t>
            </a:r>
            <a:r>
              <a:rPr lang="en-US" sz="1000" dirty="0" smtClean="0">
                <a:solidFill>
                  <a:schemeClr val="bg1"/>
                </a:solidFill>
                <a:latin typeface="Gill Sans MT" pitchFamily="34" charset="0"/>
              </a:rPr>
              <a:t> </a:t>
            </a:r>
            <a:r>
              <a:rPr lang="en-US" sz="1000" dirty="0" err="1" smtClean="0">
                <a:solidFill>
                  <a:schemeClr val="bg1"/>
                </a:solidFill>
                <a:latin typeface="Gill Sans MT" pitchFamily="34" charset="0"/>
              </a:rPr>
              <a:t>bokeh</a:t>
            </a:r>
            <a:r>
              <a:rPr lang="en-US" sz="1000" dirty="0" smtClean="0">
                <a:solidFill>
                  <a:schemeClr val="bg1"/>
                </a:solidFill>
                <a:latin typeface="Gill Sans MT" pitchFamily="34" charset="0"/>
              </a:rPr>
              <a:t> by Loving Earth on </a:t>
            </a:r>
            <a:r>
              <a:rPr lang="en-US" sz="1000" dirty="0" err="1" smtClean="0">
                <a:solidFill>
                  <a:schemeClr val="bg1"/>
                </a:solidFill>
                <a:latin typeface="Gill Sans MT" pitchFamily="34" charset="0"/>
              </a:rPr>
              <a:t>Flickr</a:t>
            </a:r>
            <a:endParaRPr lang="en-US" sz="1000" dirty="0" smtClean="0">
              <a:solidFill>
                <a:schemeClr val="bg1"/>
              </a:solidFill>
              <a:latin typeface="Gill Sans MT" pitchFamily="34" charset="0"/>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09800" y="2362200"/>
            <a:ext cx="4572000" cy="1754326"/>
          </a:xfrm>
          <a:prstGeom prst="rect">
            <a:avLst/>
          </a:prstGeom>
        </p:spPr>
        <p:txBody>
          <a:bodyPr wrap="square">
            <a:spAutoFit/>
          </a:bodyPr>
          <a:lstStyle/>
          <a:p>
            <a:pPr algn="ctr"/>
            <a:r>
              <a:rPr lang="en-US" sz="3600" dirty="0" smtClean="0">
                <a:solidFill>
                  <a:schemeClr val="bg1">
                    <a:lumMod val="25000"/>
                    <a:lumOff val="75000"/>
                  </a:schemeClr>
                </a:solidFill>
                <a:latin typeface="Gill Sans MT" pitchFamily="34" charset="0"/>
              </a:rPr>
              <a:t>Charts, Graphs and Statistics</a:t>
            </a:r>
            <a:r>
              <a:rPr lang="en-US" sz="3600" dirty="0" smtClean="0">
                <a:latin typeface="Gill Sans MT" pitchFamily="34" charset="0"/>
              </a:rPr>
              <a:t> </a:t>
            </a:r>
            <a:endParaRPr lang="en-US" sz="3600" dirty="0" smtClean="0">
              <a:solidFill>
                <a:schemeClr val="bg1">
                  <a:lumMod val="25000"/>
                  <a:lumOff val="75000"/>
                </a:schemeClr>
              </a:solidFill>
              <a:latin typeface="Gill Sans MT" pitchFamily="34" charset="0"/>
            </a:endParaRPr>
          </a:p>
          <a:p>
            <a:pPr algn="ctr"/>
            <a:r>
              <a:rPr lang="en-US" sz="3600" dirty="0" smtClean="0">
                <a:latin typeface="Gill Sans MT" pitchFamily="34" charset="0"/>
              </a:rPr>
              <a:t> </a:t>
            </a:r>
            <a:endParaRPr lang="en-US" sz="3600" dirty="0">
              <a:latin typeface="Gill Sans MT"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438400" y="2057400"/>
          <a:ext cx="4571999" cy="4648200"/>
        </p:xfrm>
        <a:graphic>
          <a:graphicData uri="http://schemas.openxmlformats.org/drawingml/2006/table">
            <a:tbl>
              <a:tblPr/>
              <a:tblGrid>
                <a:gridCol w="1470392"/>
                <a:gridCol w="1470392"/>
                <a:gridCol w="1631215"/>
              </a:tblGrid>
              <a:tr h="464820">
                <a:tc>
                  <a:txBody>
                    <a:bodyPr/>
                    <a:lstStyle/>
                    <a:p>
                      <a:pPr algn="ctr" fontAlgn="b"/>
                      <a:r>
                        <a:rPr lang="en-US" sz="1800" b="0" i="0" u="none" strike="noStrike" dirty="0" smtClean="0">
                          <a:solidFill>
                            <a:schemeClr val="tx1"/>
                          </a:solidFill>
                          <a:latin typeface="Calibri"/>
                        </a:rPr>
                        <a:t>Year </a:t>
                      </a:r>
                      <a:endParaRPr lang="en-US" sz="1800" b="0" i="0" u="none" strike="noStrike" dirty="0">
                        <a:solidFill>
                          <a:schemeClr val="tx1"/>
                        </a:solidFill>
                        <a:latin typeface="Calibri"/>
                      </a:endParaRPr>
                    </a:p>
                  </a:txBody>
                  <a:tcPr marL="0" marR="0" marT="0" marB="0" anchor="ctr">
                    <a:lnL>
                      <a:noFill/>
                    </a:lnL>
                    <a:lnR>
                      <a:noFill/>
                    </a:lnR>
                    <a:lnT>
                      <a:noFill/>
                    </a:lnT>
                    <a:lnB>
                      <a:noFill/>
                    </a:lnB>
                    <a:solidFill>
                      <a:schemeClr val="accent1"/>
                    </a:solidFill>
                  </a:tcPr>
                </a:tc>
                <a:tc>
                  <a:txBody>
                    <a:bodyPr/>
                    <a:lstStyle/>
                    <a:p>
                      <a:pPr algn="ctr" fontAlgn="b"/>
                      <a:r>
                        <a:rPr lang="en-US" sz="1800" b="0" i="0" u="none" strike="noStrike" dirty="0" smtClean="0">
                          <a:solidFill>
                            <a:schemeClr val="tx1"/>
                          </a:solidFill>
                          <a:latin typeface="Calibri"/>
                        </a:rPr>
                        <a:t>E-Books</a:t>
                      </a:r>
                      <a:endParaRPr lang="en-US" sz="1800" b="0" i="0" u="none" strike="noStrike" dirty="0">
                        <a:solidFill>
                          <a:schemeClr val="tx1"/>
                        </a:solidFill>
                        <a:latin typeface="Calibri"/>
                      </a:endParaRPr>
                    </a:p>
                  </a:txBody>
                  <a:tcPr marL="0" marR="0" marT="0" marB="0" anchor="ctr">
                    <a:lnL>
                      <a:noFill/>
                    </a:lnL>
                    <a:lnR>
                      <a:noFill/>
                    </a:lnR>
                    <a:lnT>
                      <a:noFill/>
                    </a:lnT>
                    <a:lnB>
                      <a:noFill/>
                    </a:lnB>
                    <a:solidFill>
                      <a:schemeClr val="accent1"/>
                    </a:solidFill>
                  </a:tcPr>
                </a:tc>
                <a:tc>
                  <a:txBody>
                    <a:bodyPr/>
                    <a:lstStyle/>
                    <a:p>
                      <a:pPr algn="ctr" fontAlgn="b"/>
                      <a:r>
                        <a:rPr lang="en-US" sz="1800" b="0" i="0" u="none" strike="noStrike" dirty="0" smtClean="0">
                          <a:solidFill>
                            <a:schemeClr val="tx1"/>
                          </a:solidFill>
                          <a:latin typeface="Calibri"/>
                        </a:rPr>
                        <a:t>Print</a:t>
                      </a:r>
                      <a:r>
                        <a:rPr lang="en-US" sz="1800" b="0" i="0" u="none" strike="noStrike" baseline="0" dirty="0" smtClean="0">
                          <a:solidFill>
                            <a:schemeClr val="tx1"/>
                          </a:solidFill>
                          <a:latin typeface="Calibri"/>
                        </a:rPr>
                        <a:t> Books</a:t>
                      </a:r>
                      <a:endParaRPr lang="en-US" sz="1800" b="0" i="0" u="none" strike="noStrike" dirty="0">
                        <a:solidFill>
                          <a:schemeClr val="tx1"/>
                        </a:solidFill>
                        <a:latin typeface="Calibri"/>
                      </a:endParaRPr>
                    </a:p>
                  </a:txBody>
                  <a:tcPr marL="0" marR="0" marT="0" marB="0" anchor="ctr">
                    <a:lnL>
                      <a:noFill/>
                    </a:lnL>
                    <a:lnR>
                      <a:noFill/>
                    </a:lnR>
                    <a:lnT>
                      <a:noFill/>
                    </a:lnT>
                    <a:lnB>
                      <a:noFill/>
                    </a:lnB>
                    <a:solidFill>
                      <a:schemeClr val="accent1"/>
                    </a:solidFill>
                  </a:tcPr>
                </a:tc>
              </a:tr>
              <a:tr h="464820">
                <a:tc>
                  <a:txBody>
                    <a:bodyPr/>
                    <a:lstStyle/>
                    <a:p>
                      <a:pPr algn="ctr" fontAlgn="b"/>
                      <a:r>
                        <a:rPr lang="en-US" sz="1800" b="0" i="0" u="none" strike="noStrike" dirty="0" smtClean="0">
                          <a:solidFill>
                            <a:schemeClr val="tx1"/>
                          </a:solidFill>
                          <a:latin typeface="Calibri"/>
                        </a:rPr>
                        <a:t>2002</a:t>
                      </a:r>
                      <a:endParaRPr lang="en-US" sz="1800" b="0" i="0" u="none" strike="noStrike" dirty="0">
                        <a:solidFill>
                          <a:schemeClr val="tx1"/>
                        </a:solidFill>
                        <a:latin typeface="Calibri"/>
                      </a:endParaRPr>
                    </a:p>
                  </a:txBody>
                  <a:tcPr marL="0" marR="0" marT="0" marB="0" anchor="b">
                    <a:lnL>
                      <a:noFill/>
                    </a:lnL>
                    <a:lnR>
                      <a:noFill/>
                    </a:lnR>
                    <a:lnT>
                      <a:noFill/>
                    </a:lnT>
                    <a:lnB>
                      <a:noFill/>
                    </a:lnB>
                  </a:tcPr>
                </a:tc>
                <a:tc>
                  <a:txBody>
                    <a:bodyPr/>
                    <a:lstStyle/>
                    <a:p>
                      <a:pPr algn="ctr" fontAlgn="b"/>
                      <a:r>
                        <a:rPr lang="en-US" sz="1800" b="0" i="0" u="none" strike="noStrike" dirty="0">
                          <a:solidFill>
                            <a:schemeClr val="tx1"/>
                          </a:solidFill>
                          <a:latin typeface="Calibri"/>
                        </a:rPr>
                        <a:t>2.1</a:t>
                      </a:r>
                    </a:p>
                  </a:txBody>
                  <a:tcPr marL="0" marR="0" marT="0" marB="0" anchor="b">
                    <a:lnL>
                      <a:noFill/>
                    </a:lnL>
                    <a:lnR>
                      <a:noFill/>
                    </a:lnR>
                    <a:lnT>
                      <a:noFill/>
                    </a:lnT>
                    <a:lnB>
                      <a:noFill/>
                    </a:lnB>
                  </a:tcPr>
                </a:tc>
                <a:tc>
                  <a:txBody>
                    <a:bodyPr/>
                    <a:lstStyle/>
                    <a:p>
                      <a:pPr algn="ctr" fontAlgn="b"/>
                      <a:r>
                        <a:rPr lang="en-US" sz="1800" b="0" i="0" u="none" strike="noStrike" dirty="0" smtClean="0">
                          <a:solidFill>
                            <a:schemeClr val="tx1"/>
                          </a:solidFill>
                          <a:latin typeface="Calibri"/>
                        </a:rPr>
                        <a:t>3,897.7</a:t>
                      </a:r>
                      <a:endParaRPr lang="en-US" sz="1800" b="0" i="0" u="none" strike="noStrike" dirty="0">
                        <a:solidFill>
                          <a:schemeClr val="tx1"/>
                        </a:solidFill>
                        <a:latin typeface="Calibri"/>
                      </a:endParaRPr>
                    </a:p>
                  </a:txBody>
                  <a:tcPr marL="0" marR="0" marT="0" marB="0" anchor="b">
                    <a:lnL>
                      <a:noFill/>
                    </a:lnL>
                    <a:lnR>
                      <a:noFill/>
                    </a:lnR>
                    <a:lnT>
                      <a:noFill/>
                    </a:lnT>
                    <a:lnB>
                      <a:noFill/>
                    </a:lnB>
                  </a:tcPr>
                </a:tc>
              </a:tr>
              <a:tr h="464820">
                <a:tc>
                  <a:txBody>
                    <a:bodyPr/>
                    <a:lstStyle/>
                    <a:p>
                      <a:pPr algn="ctr" fontAlgn="b"/>
                      <a:r>
                        <a:rPr lang="en-US" sz="1800" b="0" i="0" u="none" strike="noStrike" dirty="0" smtClean="0">
                          <a:solidFill>
                            <a:schemeClr val="tx1"/>
                          </a:solidFill>
                          <a:latin typeface="Calibri"/>
                        </a:rPr>
                        <a:t>2003</a:t>
                      </a:r>
                      <a:endParaRPr lang="en-US" sz="1800" b="0" i="0" u="none" strike="noStrike" dirty="0">
                        <a:solidFill>
                          <a:schemeClr val="tx1"/>
                        </a:solidFill>
                        <a:latin typeface="Calibri"/>
                      </a:endParaRPr>
                    </a:p>
                  </a:txBody>
                  <a:tcPr marL="0" marR="0" marT="0" marB="0" anchor="b">
                    <a:lnL>
                      <a:noFill/>
                    </a:lnL>
                    <a:lnR>
                      <a:noFill/>
                    </a:lnR>
                    <a:lnT>
                      <a:noFill/>
                    </a:lnT>
                    <a:lnB>
                      <a:noFill/>
                    </a:lnB>
                  </a:tcPr>
                </a:tc>
                <a:tc>
                  <a:txBody>
                    <a:bodyPr/>
                    <a:lstStyle/>
                    <a:p>
                      <a:pPr algn="ctr" fontAlgn="b"/>
                      <a:r>
                        <a:rPr lang="en-US" sz="1800" b="0" i="0" u="none" strike="noStrike" dirty="0" smtClean="0">
                          <a:solidFill>
                            <a:schemeClr val="tx1"/>
                          </a:solidFill>
                          <a:latin typeface="Calibri"/>
                        </a:rPr>
                        <a:t>6.0</a:t>
                      </a:r>
                      <a:endParaRPr lang="en-US" sz="1800" b="0" i="0" u="none" strike="noStrike" dirty="0">
                        <a:solidFill>
                          <a:schemeClr val="tx1"/>
                        </a:solidFill>
                        <a:latin typeface="Calibri"/>
                      </a:endParaRPr>
                    </a:p>
                  </a:txBody>
                  <a:tcPr marL="0" marR="0" marT="0" marB="0" anchor="b">
                    <a:lnL>
                      <a:noFill/>
                    </a:lnL>
                    <a:lnR>
                      <a:noFill/>
                    </a:lnR>
                    <a:lnT>
                      <a:noFill/>
                    </a:lnT>
                    <a:lnB>
                      <a:noFill/>
                    </a:lnB>
                  </a:tcPr>
                </a:tc>
                <a:tc>
                  <a:txBody>
                    <a:bodyPr/>
                    <a:lstStyle/>
                    <a:p>
                      <a:pPr algn="ctr" fontAlgn="b"/>
                      <a:r>
                        <a:rPr lang="en-US" sz="1800" b="0" i="0" u="none" strike="noStrike" dirty="0" smtClean="0">
                          <a:solidFill>
                            <a:schemeClr val="tx1"/>
                          </a:solidFill>
                          <a:latin typeface="Calibri"/>
                        </a:rPr>
                        <a:t>3,835.3</a:t>
                      </a:r>
                      <a:endParaRPr lang="en-US" sz="1800" b="0" i="0" u="none" strike="noStrike" dirty="0">
                        <a:solidFill>
                          <a:schemeClr val="tx1"/>
                        </a:solidFill>
                        <a:latin typeface="Calibri"/>
                      </a:endParaRPr>
                    </a:p>
                  </a:txBody>
                  <a:tcPr marL="0" marR="0" marT="0" marB="0" anchor="b">
                    <a:lnL>
                      <a:noFill/>
                    </a:lnL>
                    <a:lnR>
                      <a:noFill/>
                    </a:lnR>
                    <a:lnT>
                      <a:noFill/>
                    </a:lnT>
                    <a:lnB>
                      <a:noFill/>
                    </a:lnB>
                  </a:tcPr>
                </a:tc>
              </a:tr>
              <a:tr h="464820">
                <a:tc>
                  <a:txBody>
                    <a:bodyPr/>
                    <a:lstStyle/>
                    <a:p>
                      <a:pPr algn="ctr" fontAlgn="b"/>
                      <a:r>
                        <a:rPr lang="en-US" sz="1800" b="0" i="0" u="none" strike="noStrike" dirty="0" smtClean="0">
                          <a:solidFill>
                            <a:schemeClr val="tx1"/>
                          </a:solidFill>
                          <a:latin typeface="Calibri"/>
                        </a:rPr>
                        <a:t>2004</a:t>
                      </a:r>
                      <a:endParaRPr lang="en-US" sz="1800" b="0" i="0" u="none" strike="noStrike" dirty="0">
                        <a:solidFill>
                          <a:schemeClr val="tx1"/>
                        </a:solidFill>
                        <a:latin typeface="Calibri"/>
                      </a:endParaRPr>
                    </a:p>
                  </a:txBody>
                  <a:tcPr marL="0" marR="0" marT="0" marB="0" anchor="b">
                    <a:lnL>
                      <a:noFill/>
                    </a:lnL>
                    <a:lnR>
                      <a:noFill/>
                    </a:lnR>
                    <a:lnT>
                      <a:noFill/>
                    </a:lnT>
                    <a:lnB>
                      <a:noFill/>
                    </a:lnB>
                  </a:tcPr>
                </a:tc>
                <a:tc>
                  <a:txBody>
                    <a:bodyPr/>
                    <a:lstStyle/>
                    <a:p>
                      <a:pPr algn="ctr" fontAlgn="b"/>
                      <a:r>
                        <a:rPr lang="en-US" sz="1800" b="0" i="0" u="none" strike="noStrike" dirty="0">
                          <a:solidFill>
                            <a:schemeClr val="tx1"/>
                          </a:solidFill>
                          <a:latin typeface="Calibri"/>
                        </a:rPr>
                        <a:t>9.3</a:t>
                      </a:r>
                    </a:p>
                  </a:txBody>
                  <a:tcPr marL="0" marR="0" marT="0" marB="0" anchor="b">
                    <a:lnL>
                      <a:noFill/>
                    </a:lnL>
                    <a:lnR>
                      <a:noFill/>
                    </a:lnR>
                    <a:lnT>
                      <a:noFill/>
                    </a:lnT>
                    <a:lnB>
                      <a:noFill/>
                    </a:lnB>
                  </a:tcPr>
                </a:tc>
                <a:tc>
                  <a:txBody>
                    <a:bodyPr/>
                    <a:lstStyle/>
                    <a:p>
                      <a:pPr algn="ctr" fontAlgn="b"/>
                      <a:r>
                        <a:rPr lang="en-US" sz="1800" b="0" i="0" u="none" strike="noStrike" dirty="0" smtClean="0">
                          <a:solidFill>
                            <a:schemeClr val="tx1"/>
                          </a:solidFill>
                          <a:latin typeface="Calibri"/>
                        </a:rPr>
                        <a:t>3,794.7</a:t>
                      </a:r>
                      <a:endParaRPr lang="en-US" sz="1800" b="0" i="0" u="none" strike="noStrike" dirty="0">
                        <a:solidFill>
                          <a:schemeClr val="tx1"/>
                        </a:solidFill>
                        <a:latin typeface="Calibri"/>
                      </a:endParaRPr>
                    </a:p>
                  </a:txBody>
                  <a:tcPr marL="0" marR="0" marT="0" marB="0" anchor="b">
                    <a:lnL>
                      <a:noFill/>
                    </a:lnL>
                    <a:lnR>
                      <a:noFill/>
                    </a:lnR>
                    <a:lnT>
                      <a:noFill/>
                    </a:lnT>
                    <a:lnB>
                      <a:noFill/>
                    </a:lnB>
                  </a:tcPr>
                </a:tc>
              </a:tr>
              <a:tr h="464820">
                <a:tc>
                  <a:txBody>
                    <a:bodyPr/>
                    <a:lstStyle/>
                    <a:p>
                      <a:pPr algn="ctr" fontAlgn="b"/>
                      <a:r>
                        <a:rPr lang="en-US" sz="1800" b="0" i="0" u="none" strike="noStrike" dirty="0" smtClean="0">
                          <a:solidFill>
                            <a:schemeClr val="tx1"/>
                          </a:solidFill>
                          <a:latin typeface="Calibri"/>
                        </a:rPr>
                        <a:t>2005</a:t>
                      </a:r>
                      <a:endParaRPr lang="en-US" sz="1800" b="0" i="0" u="none" strike="noStrike" dirty="0">
                        <a:solidFill>
                          <a:schemeClr val="tx1"/>
                        </a:solidFill>
                        <a:latin typeface="Calibri"/>
                      </a:endParaRPr>
                    </a:p>
                  </a:txBody>
                  <a:tcPr marL="0" marR="0" marT="0" marB="0" anchor="b">
                    <a:lnL>
                      <a:noFill/>
                    </a:lnL>
                    <a:lnR>
                      <a:noFill/>
                    </a:lnR>
                    <a:lnT>
                      <a:noFill/>
                    </a:lnT>
                    <a:lnB>
                      <a:noFill/>
                    </a:lnB>
                  </a:tcPr>
                </a:tc>
                <a:tc>
                  <a:txBody>
                    <a:bodyPr/>
                    <a:lstStyle/>
                    <a:p>
                      <a:pPr algn="ctr" fontAlgn="b"/>
                      <a:r>
                        <a:rPr lang="en-US" sz="1800" b="0" i="0" u="none" strike="noStrike" dirty="0">
                          <a:solidFill>
                            <a:schemeClr val="tx1"/>
                          </a:solidFill>
                          <a:latin typeface="Calibri"/>
                        </a:rPr>
                        <a:t>16</a:t>
                      </a:r>
                    </a:p>
                  </a:txBody>
                  <a:tcPr marL="0" marR="0" marT="0" marB="0" anchor="b">
                    <a:lnL>
                      <a:noFill/>
                    </a:lnL>
                    <a:lnR>
                      <a:noFill/>
                    </a:lnR>
                    <a:lnT>
                      <a:noFill/>
                    </a:lnT>
                    <a:lnB>
                      <a:noFill/>
                    </a:lnB>
                  </a:tcPr>
                </a:tc>
                <a:tc>
                  <a:txBody>
                    <a:bodyPr/>
                    <a:lstStyle/>
                    <a:p>
                      <a:pPr algn="ctr" fontAlgn="b"/>
                      <a:r>
                        <a:rPr lang="en-US" sz="1800" b="0" i="0" u="none" strike="noStrike" dirty="0" smtClean="0">
                          <a:solidFill>
                            <a:schemeClr val="tx1"/>
                          </a:solidFill>
                          <a:latin typeface="Calibri"/>
                        </a:rPr>
                        <a:t>5,058.5</a:t>
                      </a:r>
                      <a:endParaRPr lang="en-US" sz="1800" b="0" i="0" u="none" strike="noStrike" dirty="0">
                        <a:solidFill>
                          <a:schemeClr val="tx1"/>
                        </a:solidFill>
                        <a:latin typeface="Calibri"/>
                      </a:endParaRPr>
                    </a:p>
                  </a:txBody>
                  <a:tcPr marL="0" marR="0" marT="0" marB="0" anchor="b">
                    <a:lnL>
                      <a:noFill/>
                    </a:lnL>
                    <a:lnR>
                      <a:noFill/>
                    </a:lnR>
                    <a:lnT>
                      <a:noFill/>
                    </a:lnT>
                    <a:lnB>
                      <a:noFill/>
                    </a:lnB>
                  </a:tcPr>
                </a:tc>
              </a:tr>
              <a:tr h="464820">
                <a:tc>
                  <a:txBody>
                    <a:bodyPr/>
                    <a:lstStyle/>
                    <a:p>
                      <a:pPr algn="ctr" fontAlgn="b"/>
                      <a:r>
                        <a:rPr lang="en-US" sz="1800" b="0" i="0" u="none" strike="noStrike" dirty="0" smtClean="0">
                          <a:solidFill>
                            <a:schemeClr val="tx1"/>
                          </a:solidFill>
                          <a:latin typeface="Calibri"/>
                        </a:rPr>
                        <a:t>2006</a:t>
                      </a:r>
                      <a:endParaRPr lang="en-US" sz="1800" b="0" i="0" u="none" strike="noStrike" dirty="0">
                        <a:solidFill>
                          <a:schemeClr val="tx1"/>
                        </a:solidFill>
                        <a:latin typeface="Calibri"/>
                      </a:endParaRPr>
                    </a:p>
                  </a:txBody>
                  <a:tcPr marL="0" marR="0" marT="0" marB="0" anchor="b">
                    <a:lnL>
                      <a:noFill/>
                    </a:lnL>
                    <a:lnR>
                      <a:noFill/>
                    </a:lnR>
                    <a:lnT>
                      <a:noFill/>
                    </a:lnT>
                    <a:lnB>
                      <a:noFill/>
                    </a:lnB>
                  </a:tcPr>
                </a:tc>
                <a:tc>
                  <a:txBody>
                    <a:bodyPr/>
                    <a:lstStyle/>
                    <a:p>
                      <a:pPr algn="ctr" fontAlgn="b"/>
                      <a:r>
                        <a:rPr lang="en-US" sz="1800" b="0" i="0" u="none" strike="noStrike" dirty="0">
                          <a:solidFill>
                            <a:schemeClr val="tx1"/>
                          </a:solidFill>
                          <a:latin typeface="Calibri"/>
                        </a:rPr>
                        <a:t>25.2</a:t>
                      </a:r>
                    </a:p>
                  </a:txBody>
                  <a:tcPr marL="0" marR="0" marT="0" marB="0" anchor="b">
                    <a:lnL>
                      <a:noFill/>
                    </a:lnL>
                    <a:lnR>
                      <a:noFill/>
                    </a:lnR>
                    <a:lnT>
                      <a:noFill/>
                    </a:lnT>
                    <a:lnB>
                      <a:noFill/>
                    </a:lnB>
                  </a:tcPr>
                </a:tc>
                <a:tc>
                  <a:txBody>
                    <a:bodyPr/>
                    <a:lstStyle/>
                    <a:p>
                      <a:pPr algn="ctr" fontAlgn="b"/>
                      <a:r>
                        <a:rPr lang="en-US" sz="1800" b="0" i="0" u="none" strike="noStrike" dirty="0" smtClean="0">
                          <a:solidFill>
                            <a:schemeClr val="tx1"/>
                          </a:solidFill>
                          <a:latin typeface="Calibri"/>
                        </a:rPr>
                        <a:t>5,036.4</a:t>
                      </a:r>
                      <a:endParaRPr lang="en-US" sz="1800" b="0" i="0" u="none" strike="noStrike" dirty="0">
                        <a:solidFill>
                          <a:schemeClr val="tx1"/>
                        </a:solidFill>
                        <a:latin typeface="Calibri"/>
                      </a:endParaRPr>
                    </a:p>
                  </a:txBody>
                  <a:tcPr marL="0" marR="0" marT="0" marB="0" anchor="b">
                    <a:lnL>
                      <a:noFill/>
                    </a:lnL>
                    <a:lnR>
                      <a:noFill/>
                    </a:lnR>
                    <a:lnT>
                      <a:noFill/>
                    </a:lnT>
                    <a:lnB>
                      <a:noFill/>
                    </a:lnB>
                  </a:tcPr>
                </a:tc>
              </a:tr>
              <a:tr h="464820">
                <a:tc>
                  <a:txBody>
                    <a:bodyPr/>
                    <a:lstStyle/>
                    <a:p>
                      <a:pPr algn="ctr" fontAlgn="b"/>
                      <a:r>
                        <a:rPr lang="en-US" sz="1800" b="0" i="0" u="none" strike="noStrike" dirty="0" smtClean="0">
                          <a:solidFill>
                            <a:schemeClr val="tx1"/>
                          </a:solidFill>
                          <a:latin typeface="Calibri"/>
                        </a:rPr>
                        <a:t>2007</a:t>
                      </a:r>
                      <a:endParaRPr lang="en-US" sz="1800" b="0" i="0" u="none" strike="noStrike" dirty="0">
                        <a:solidFill>
                          <a:schemeClr val="tx1"/>
                        </a:solidFill>
                        <a:latin typeface="Calibri"/>
                      </a:endParaRPr>
                    </a:p>
                  </a:txBody>
                  <a:tcPr marL="0" marR="0" marT="0" marB="0" anchor="b">
                    <a:lnL>
                      <a:noFill/>
                    </a:lnL>
                    <a:lnR>
                      <a:noFill/>
                    </a:lnR>
                    <a:lnT>
                      <a:noFill/>
                    </a:lnT>
                    <a:lnB>
                      <a:noFill/>
                    </a:lnB>
                  </a:tcPr>
                </a:tc>
                <a:tc>
                  <a:txBody>
                    <a:bodyPr/>
                    <a:lstStyle/>
                    <a:p>
                      <a:pPr algn="ctr" fontAlgn="b"/>
                      <a:r>
                        <a:rPr lang="en-US" sz="1800" b="0" i="0" u="none" strike="noStrike">
                          <a:solidFill>
                            <a:schemeClr val="tx1"/>
                          </a:solidFill>
                          <a:latin typeface="Calibri"/>
                        </a:rPr>
                        <a:t>31.7</a:t>
                      </a:r>
                    </a:p>
                  </a:txBody>
                  <a:tcPr marL="0" marR="0" marT="0" marB="0" anchor="b">
                    <a:lnL>
                      <a:noFill/>
                    </a:lnL>
                    <a:lnR>
                      <a:noFill/>
                    </a:lnR>
                    <a:lnT>
                      <a:noFill/>
                    </a:lnT>
                    <a:lnB>
                      <a:noFill/>
                    </a:lnB>
                  </a:tcPr>
                </a:tc>
                <a:tc>
                  <a:txBody>
                    <a:bodyPr/>
                    <a:lstStyle/>
                    <a:p>
                      <a:pPr algn="ctr" fontAlgn="b"/>
                      <a:r>
                        <a:rPr lang="en-US" sz="1800" b="0" i="0" u="none" strike="noStrike" dirty="0" smtClean="0">
                          <a:solidFill>
                            <a:schemeClr val="tx1"/>
                          </a:solidFill>
                          <a:latin typeface="Calibri"/>
                        </a:rPr>
                        <a:t>5,457.9</a:t>
                      </a:r>
                      <a:endParaRPr lang="en-US" sz="1800" b="0" i="0" u="none" strike="noStrike" dirty="0">
                        <a:solidFill>
                          <a:schemeClr val="tx1"/>
                        </a:solidFill>
                        <a:latin typeface="Calibri"/>
                      </a:endParaRPr>
                    </a:p>
                  </a:txBody>
                  <a:tcPr marL="0" marR="0" marT="0" marB="0" anchor="b">
                    <a:lnL>
                      <a:noFill/>
                    </a:lnL>
                    <a:lnR>
                      <a:noFill/>
                    </a:lnR>
                    <a:lnT>
                      <a:noFill/>
                    </a:lnT>
                    <a:lnB>
                      <a:noFill/>
                    </a:lnB>
                  </a:tcPr>
                </a:tc>
              </a:tr>
              <a:tr h="464820">
                <a:tc>
                  <a:txBody>
                    <a:bodyPr/>
                    <a:lstStyle/>
                    <a:p>
                      <a:pPr algn="ctr" fontAlgn="b"/>
                      <a:r>
                        <a:rPr lang="en-US" sz="1800" b="0" i="0" u="none" strike="noStrike" dirty="0" smtClean="0">
                          <a:solidFill>
                            <a:schemeClr val="tx1"/>
                          </a:solidFill>
                          <a:latin typeface="Calibri"/>
                        </a:rPr>
                        <a:t>2008</a:t>
                      </a:r>
                      <a:endParaRPr lang="en-US" sz="1800" b="0" i="0" u="none" strike="noStrike" dirty="0">
                        <a:solidFill>
                          <a:schemeClr val="tx1"/>
                        </a:solidFill>
                        <a:latin typeface="Calibri"/>
                      </a:endParaRPr>
                    </a:p>
                  </a:txBody>
                  <a:tcPr marL="0" marR="0" marT="0" marB="0" anchor="b">
                    <a:lnL>
                      <a:noFill/>
                    </a:lnL>
                    <a:lnR>
                      <a:noFill/>
                    </a:lnR>
                    <a:lnT>
                      <a:noFill/>
                    </a:lnT>
                    <a:lnB>
                      <a:noFill/>
                    </a:lnB>
                  </a:tcPr>
                </a:tc>
                <a:tc>
                  <a:txBody>
                    <a:bodyPr/>
                    <a:lstStyle/>
                    <a:p>
                      <a:pPr algn="ctr" fontAlgn="b"/>
                      <a:r>
                        <a:rPr lang="en-US" sz="1800" b="0" i="0" u="none" strike="noStrike">
                          <a:solidFill>
                            <a:schemeClr val="tx1"/>
                          </a:solidFill>
                          <a:latin typeface="Calibri"/>
                        </a:rPr>
                        <a:t>61.3</a:t>
                      </a:r>
                    </a:p>
                  </a:txBody>
                  <a:tcPr marL="0" marR="0" marT="0" marB="0" anchor="b">
                    <a:lnL>
                      <a:noFill/>
                    </a:lnL>
                    <a:lnR>
                      <a:noFill/>
                    </a:lnR>
                    <a:lnT>
                      <a:noFill/>
                    </a:lnT>
                    <a:lnB>
                      <a:noFill/>
                    </a:lnB>
                  </a:tcPr>
                </a:tc>
                <a:tc>
                  <a:txBody>
                    <a:bodyPr/>
                    <a:lstStyle/>
                    <a:p>
                      <a:pPr algn="ctr" fontAlgn="b"/>
                      <a:r>
                        <a:rPr lang="en-US" sz="1800" b="0" i="0" u="none" strike="noStrike" dirty="0" smtClean="0">
                          <a:solidFill>
                            <a:schemeClr val="tx1"/>
                          </a:solidFill>
                          <a:latin typeface="Calibri"/>
                        </a:rPr>
                        <a:t>5,158</a:t>
                      </a:r>
                      <a:endParaRPr lang="en-US" sz="1800" b="0" i="0" u="none" strike="noStrike" dirty="0">
                        <a:solidFill>
                          <a:schemeClr val="tx1"/>
                        </a:solidFill>
                        <a:latin typeface="Calibri"/>
                      </a:endParaRPr>
                    </a:p>
                  </a:txBody>
                  <a:tcPr marL="0" marR="0" marT="0" marB="0" anchor="b">
                    <a:lnL>
                      <a:noFill/>
                    </a:lnL>
                    <a:lnR>
                      <a:noFill/>
                    </a:lnR>
                    <a:lnT>
                      <a:noFill/>
                    </a:lnT>
                    <a:lnB>
                      <a:noFill/>
                    </a:lnB>
                  </a:tcPr>
                </a:tc>
              </a:tr>
              <a:tr h="464820">
                <a:tc>
                  <a:txBody>
                    <a:bodyPr/>
                    <a:lstStyle/>
                    <a:p>
                      <a:pPr algn="ctr" fontAlgn="b"/>
                      <a:r>
                        <a:rPr lang="en-US" sz="1800" b="0" i="0" u="none" strike="noStrike" dirty="0" smtClean="0">
                          <a:solidFill>
                            <a:schemeClr val="tx1"/>
                          </a:solidFill>
                          <a:latin typeface="Calibri"/>
                        </a:rPr>
                        <a:t>2009</a:t>
                      </a:r>
                      <a:endParaRPr lang="en-US" sz="1800" b="0" i="0" u="none" strike="noStrike" dirty="0">
                        <a:solidFill>
                          <a:schemeClr val="tx1"/>
                        </a:solidFill>
                        <a:latin typeface="Calibri"/>
                      </a:endParaRPr>
                    </a:p>
                  </a:txBody>
                  <a:tcPr marL="0" marR="0" marT="0" marB="0" anchor="b">
                    <a:lnL>
                      <a:noFill/>
                    </a:lnL>
                    <a:lnR>
                      <a:noFill/>
                    </a:lnR>
                    <a:lnT>
                      <a:noFill/>
                    </a:lnT>
                    <a:lnB>
                      <a:noFill/>
                    </a:lnB>
                  </a:tcPr>
                </a:tc>
                <a:tc>
                  <a:txBody>
                    <a:bodyPr/>
                    <a:lstStyle/>
                    <a:p>
                      <a:pPr algn="ctr" fontAlgn="b"/>
                      <a:r>
                        <a:rPr lang="en-US" sz="1800" b="0" i="0" u="none" strike="noStrike">
                          <a:solidFill>
                            <a:schemeClr val="tx1"/>
                          </a:solidFill>
                          <a:latin typeface="Calibri"/>
                        </a:rPr>
                        <a:t>169.5</a:t>
                      </a:r>
                    </a:p>
                  </a:txBody>
                  <a:tcPr marL="0" marR="0" marT="0" marB="0" anchor="b">
                    <a:lnL>
                      <a:noFill/>
                    </a:lnL>
                    <a:lnR>
                      <a:noFill/>
                    </a:lnR>
                    <a:lnT>
                      <a:noFill/>
                    </a:lnT>
                    <a:lnB>
                      <a:noFill/>
                    </a:lnB>
                  </a:tcPr>
                </a:tc>
                <a:tc>
                  <a:txBody>
                    <a:bodyPr/>
                    <a:lstStyle/>
                    <a:p>
                      <a:pPr algn="ctr" fontAlgn="b"/>
                      <a:r>
                        <a:rPr lang="en-US" sz="1800" b="0" i="0" u="none" strike="noStrike" dirty="0" smtClean="0">
                          <a:solidFill>
                            <a:schemeClr val="tx1"/>
                          </a:solidFill>
                          <a:latin typeface="Calibri"/>
                        </a:rPr>
                        <a:t>5,127.1</a:t>
                      </a:r>
                      <a:endParaRPr lang="en-US" sz="1800" b="0" i="0" u="none" strike="noStrike" dirty="0">
                        <a:solidFill>
                          <a:schemeClr val="tx1"/>
                        </a:solidFill>
                        <a:latin typeface="Calibri"/>
                      </a:endParaRPr>
                    </a:p>
                  </a:txBody>
                  <a:tcPr marL="0" marR="0" marT="0" marB="0" anchor="b">
                    <a:lnL>
                      <a:noFill/>
                    </a:lnL>
                    <a:lnR>
                      <a:noFill/>
                    </a:lnR>
                    <a:lnT>
                      <a:noFill/>
                    </a:lnT>
                    <a:lnB>
                      <a:noFill/>
                    </a:lnB>
                  </a:tcPr>
                </a:tc>
              </a:tr>
              <a:tr h="464820">
                <a:tc>
                  <a:txBody>
                    <a:bodyPr/>
                    <a:lstStyle/>
                    <a:p>
                      <a:pPr algn="ctr" fontAlgn="b"/>
                      <a:r>
                        <a:rPr lang="en-US" sz="1800" b="0" i="0" u="none" strike="noStrike" dirty="0" smtClean="0">
                          <a:solidFill>
                            <a:schemeClr val="tx1"/>
                          </a:solidFill>
                          <a:latin typeface="Calibri"/>
                        </a:rPr>
                        <a:t>2010</a:t>
                      </a:r>
                      <a:endParaRPr lang="en-US" sz="1800" b="0" i="0" u="none" strike="noStrike" dirty="0">
                        <a:solidFill>
                          <a:schemeClr val="tx1"/>
                        </a:solidFill>
                        <a:latin typeface="Calibri"/>
                      </a:endParaRPr>
                    </a:p>
                  </a:txBody>
                  <a:tcPr marL="0" marR="0" marT="0" marB="0" anchor="b">
                    <a:lnL>
                      <a:noFill/>
                    </a:lnL>
                    <a:lnR>
                      <a:noFill/>
                    </a:lnR>
                    <a:lnT>
                      <a:noFill/>
                    </a:lnT>
                    <a:lnB>
                      <a:noFill/>
                    </a:lnB>
                  </a:tcPr>
                </a:tc>
                <a:tc>
                  <a:txBody>
                    <a:bodyPr/>
                    <a:lstStyle/>
                    <a:p>
                      <a:pPr algn="ctr" fontAlgn="b"/>
                      <a:r>
                        <a:rPr lang="en-US" sz="1800" b="0" i="0" u="none" strike="noStrike">
                          <a:solidFill>
                            <a:schemeClr val="tx1"/>
                          </a:solidFill>
                          <a:latin typeface="Calibri"/>
                        </a:rPr>
                        <a:t>441.3</a:t>
                      </a:r>
                    </a:p>
                  </a:txBody>
                  <a:tcPr marL="0" marR="0" marT="0" marB="0" anchor="b">
                    <a:lnL>
                      <a:noFill/>
                    </a:lnL>
                    <a:lnR>
                      <a:noFill/>
                    </a:lnR>
                    <a:lnT>
                      <a:noFill/>
                    </a:lnT>
                    <a:lnB>
                      <a:noFill/>
                    </a:lnB>
                  </a:tcPr>
                </a:tc>
                <a:tc>
                  <a:txBody>
                    <a:bodyPr/>
                    <a:lstStyle/>
                    <a:p>
                      <a:pPr algn="ctr" fontAlgn="b"/>
                      <a:r>
                        <a:rPr lang="en-US" sz="1800" b="0" i="0" u="none" strike="noStrike" dirty="0" smtClean="0">
                          <a:solidFill>
                            <a:schemeClr val="tx1"/>
                          </a:solidFill>
                          <a:latin typeface="Calibri"/>
                        </a:rPr>
                        <a:t>4,864.0</a:t>
                      </a:r>
                      <a:endParaRPr lang="en-US" sz="1800" b="0" i="0" u="none" strike="noStrike" dirty="0">
                        <a:solidFill>
                          <a:schemeClr val="tx1"/>
                        </a:solidFill>
                        <a:latin typeface="Calibri"/>
                      </a:endParaRPr>
                    </a:p>
                  </a:txBody>
                  <a:tcPr marL="0" marR="0" marT="0" marB="0" anchor="b">
                    <a:lnL>
                      <a:noFill/>
                    </a:lnL>
                    <a:lnR>
                      <a:noFill/>
                    </a:lnR>
                    <a:lnT>
                      <a:noFill/>
                    </a:lnT>
                    <a:lnB>
                      <a:noFill/>
                    </a:lnB>
                  </a:tcPr>
                </a:tc>
              </a:tr>
            </a:tbl>
          </a:graphicData>
        </a:graphic>
      </p:graphicFrame>
      <p:sp>
        <p:nvSpPr>
          <p:cNvPr id="3" name="Rectangle 2"/>
          <p:cNvSpPr/>
          <p:nvPr/>
        </p:nvSpPr>
        <p:spPr>
          <a:xfrm>
            <a:off x="2057400" y="381000"/>
            <a:ext cx="5598007" cy="1569660"/>
          </a:xfrm>
          <a:prstGeom prst="rect">
            <a:avLst/>
          </a:prstGeom>
        </p:spPr>
        <p:txBody>
          <a:bodyPr wrap="none">
            <a:spAutoFit/>
          </a:bodyPr>
          <a:lstStyle/>
          <a:p>
            <a:pPr algn="ctr"/>
            <a:r>
              <a:rPr lang="en-US" sz="4800" dirty="0" smtClean="0">
                <a:solidFill>
                  <a:schemeClr val="bg1">
                    <a:lumMod val="10000"/>
                    <a:lumOff val="90000"/>
                  </a:schemeClr>
                </a:solidFill>
                <a:latin typeface="Gill Sans MT" pitchFamily="34" charset="0"/>
              </a:rPr>
              <a:t>Books Sales Per Year</a:t>
            </a:r>
          </a:p>
          <a:p>
            <a:pPr algn="ctr"/>
            <a:r>
              <a:rPr lang="en-US" sz="4800" dirty="0" smtClean="0">
                <a:solidFill>
                  <a:schemeClr val="bg1">
                    <a:lumMod val="10000"/>
                    <a:lumOff val="90000"/>
                  </a:schemeClr>
                </a:solidFill>
                <a:latin typeface="Gill Sans MT" pitchFamily="34" charset="0"/>
              </a:rPr>
              <a:t>(in millions of dollars)</a:t>
            </a:r>
          </a:p>
        </p:txBody>
      </p:sp>
      <p:sp>
        <p:nvSpPr>
          <p:cNvPr id="4" name="TextBox 3"/>
          <p:cNvSpPr txBox="1"/>
          <p:nvPr/>
        </p:nvSpPr>
        <p:spPr>
          <a:xfrm>
            <a:off x="0" y="6396335"/>
            <a:ext cx="2233945" cy="461665"/>
          </a:xfrm>
          <a:prstGeom prst="rect">
            <a:avLst/>
          </a:prstGeom>
          <a:solidFill>
            <a:schemeClr val="bg1"/>
          </a:solidFill>
        </p:spPr>
        <p:txBody>
          <a:bodyPr wrap="none" rtlCol="0">
            <a:spAutoFit/>
          </a:bodyPr>
          <a:lstStyle/>
          <a:p>
            <a:r>
              <a:rPr lang="en-US" sz="1200" dirty="0" smtClean="0">
                <a:latin typeface="Gill Sans MT" pitchFamily="34" charset="0"/>
              </a:rPr>
              <a:t>Source: </a:t>
            </a:r>
          </a:p>
          <a:p>
            <a:r>
              <a:rPr lang="en-US" sz="1200" dirty="0" smtClean="0">
                <a:latin typeface="Gill Sans MT" pitchFamily="34" charset="0"/>
              </a:rPr>
              <a:t>American Publisher's Association</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048000" y="1981200"/>
          <a:ext cx="2940784" cy="3253740"/>
        </p:xfrm>
        <a:graphic>
          <a:graphicData uri="http://schemas.openxmlformats.org/drawingml/2006/table">
            <a:tbl>
              <a:tblPr/>
              <a:tblGrid>
                <a:gridCol w="1470392"/>
                <a:gridCol w="1470392"/>
              </a:tblGrid>
              <a:tr h="464820">
                <a:tc>
                  <a:txBody>
                    <a:bodyPr/>
                    <a:lstStyle/>
                    <a:p>
                      <a:pPr algn="ctr" fontAlgn="b"/>
                      <a:r>
                        <a:rPr lang="en-US" sz="1800" b="1" i="0" u="none" strike="noStrike" dirty="0" smtClean="0">
                          <a:solidFill>
                            <a:schemeClr val="tx1"/>
                          </a:solidFill>
                          <a:latin typeface="Calibri"/>
                        </a:rPr>
                        <a:t>Year </a:t>
                      </a:r>
                      <a:endParaRPr lang="en-US" sz="1800" b="1" i="0" u="none" strike="noStrike" dirty="0">
                        <a:solidFill>
                          <a:schemeClr val="tx1"/>
                        </a:solidFill>
                        <a:latin typeface="Calibri"/>
                      </a:endParaRPr>
                    </a:p>
                  </a:txBody>
                  <a:tcPr marL="0" marR="0" marT="0" marB="0" anchor="ctr">
                    <a:lnL>
                      <a:noFill/>
                    </a:lnL>
                    <a:lnR>
                      <a:noFill/>
                    </a:lnR>
                    <a:lnT>
                      <a:noFill/>
                    </a:lnT>
                    <a:lnB>
                      <a:noFill/>
                    </a:lnB>
                    <a:noFill/>
                  </a:tcPr>
                </a:tc>
                <a:tc>
                  <a:txBody>
                    <a:bodyPr/>
                    <a:lstStyle/>
                    <a:p>
                      <a:pPr algn="ctr" fontAlgn="b"/>
                      <a:r>
                        <a:rPr lang="en-US" sz="1800" b="1" i="0" u="none" strike="noStrike" dirty="0" smtClean="0">
                          <a:solidFill>
                            <a:schemeClr val="tx1"/>
                          </a:solidFill>
                          <a:latin typeface="Calibri"/>
                        </a:rPr>
                        <a:t>E-Books</a:t>
                      </a:r>
                      <a:endParaRPr lang="en-US" sz="1800" b="1" i="0" u="none" strike="noStrike" dirty="0">
                        <a:solidFill>
                          <a:schemeClr val="tx1"/>
                        </a:solidFill>
                        <a:latin typeface="Calibri"/>
                      </a:endParaRPr>
                    </a:p>
                  </a:txBody>
                  <a:tcPr marL="0" marR="0" marT="0" marB="0" anchor="ctr">
                    <a:lnL>
                      <a:noFill/>
                    </a:lnL>
                    <a:lnR>
                      <a:noFill/>
                    </a:lnR>
                    <a:lnT>
                      <a:noFill/>
                    </a:lnT>
                    <a:lnB>
                      <a:noFill/>
                    </a:lnB>
                    <a:noFill/>
                  </a:tcPr>
                </a:tc>
              </a:tr>
              <a:tr h="464820">
                <a:tc>
                  <a:txBody>
                    <a:bodyPr/>
                    <a:lstStyle/>
                    <a:p>
                      <a:pPr algn="ctr" fontAlgn="b"/>
                      <a:r>
                        <a:rPr lang="en-US" sz="1800" b="0" i="0" u="none" strike="noStrike" dirty="0" smtClean="0">
                          <a:solidFill>
                            <a:schemeClr val="tx1"/>
                          </a:solidFill>
                          <a:latin typeface="Calibri"/>
                        </a:rPr>
                        <a:t>2005</a:t>
                      </a:r>
                      <a:endParaRPr lang="en-US" sz="1800" b="0" i="0" u="none" strike="noStrike" dirty="0">
                        <a:solidFill>
                          <a:schemeClr val="tx1"/>
                        </a:solidFill>
                        <a:latin typeface="Calibri"/>
                      </a:endParaRPr>
                    </a:p>
                  </a:txBody>
                  <a:tcPr marL="0" marR="0" marT="0" marB="0" anchor="ctr">
                    <a:lnL>
                      <a:noFill/>
                    </a:lnL>
                    <a:lnR>
                      <a:noFill/>
                    </a:lnR>
                    <a:lnT>
                      <a:noFill/>
                    </a:lnT>
                    <a:lnB>
                      <a:noFill/>
                    </a:lnB>
                  </a:tcPr>
                </a:tc>
                <a:tc>
                  <a:txBody>
                    <a:bodyPr/>
                    <a:lstStyle/>
                    <a:p>
                      <a:pPr algn="ctr" fontAlgn="b"/>
                      <a:r>
                        <a:rPr lang="en-US" sz="1800" b="0" i="0" u="none" strike="noStrike" dirty="0">
                          <a:solidFill>
                            <a:schemeClr val="tx1"/>
                          </a:solidFill>
                          <a:latin typeface="Calibri"/>
                        </a:rPr>
                        <a:t>16</a:t>
                      </a:r>
                    </a:p>
                  </a:txBody>
                  <a:tcPr marL="0" marR="0" marT="0" marB="0" anchor="ctr">
                    <a:lnL>
                      <a:noFill/>
                    </a:lnL>
                    <a:lnR>
                      <a:noFill/>
                    </a:lnR>
                    <a:lnT>
                      <a:noFill/>
                    </a:lnT>
                    <a:lnB>
                      <a:noFill/>
                    </a:lnB>
                  </a:tcPr>
                </a:tc>
              </a:tr>
              <a:tr h="464820">
                <a:tc>
                  <a:txBody>
                    <a:bodyPr/>
                    <a:lstStyle/>
                    <a:p>
                      <a:pPr algn="ctr" fontAlgn="b"/>
                      <a:r>
                        <a:rPr lang="en-US" sz="1800" b="0" i="0" u="none" strike="noStrike" dirty="0" smtClean="0">
                          <a:solidFill>
                            <a:schemeClr val="tx1"/>
                          </a:solidFill>
                          <a:latin typeface="Calibri"/>
                        </a:rPr>
                        <a:t>2006</a:t>
                      </a:r>
                      <a:endParaRPr lang="en-US" sz="1800" b="0" i="0" u="none" strike="noStrike" dirty="0">
                        <a:solidFill>
                          <a:schemeClr val="tx1"/>
                        </a:solidFill>
                        <a:latin typeface="Calibri"/>
                      </a:endParaRPr>
                    </a:p>
                  </a:txBody>
                  <a:tcPr marL="0" marR="0" marT="0" marB="0" anchor="ctr">
                    <a:lnL>
                      <a:noFill/>
                    </a:lnL>
                    <a:lnR>
                      <a:noFill/>
                    </a:lnR>
                    <a:lnT>
                      <a:noFill/>
                    </a:lnT>
                    <a:lnB>
                      <a:noFill/>
                    </a:lnB>
                  </a:tcPr>
                </a:tc>
                <a:tc>
                  <a:txBody>
                    <a:bodyPr/>
                    <a:lstStyle/>
                    <a:p>
                      <a:pPr algn="ctr" fontAlgn="b"/>
                      <a:r>
                        <a:rPr lang="en-US" sz="1800" b="0" i="0" u="none" strike="noStrike" dirty="0">
                          <a:solidFill>
                            <a:schemeClr val="tx1"/>
                          </a:solidFill>
                          <a:latin typeface="Calibri"/>
                        </a:rPr>
                        <a:t>25.2</a:t>
                      </a:r>
                    </a:p>
                  </a:txBody>
                  <a:tcPr marL="0" marR="0" marT="0" marB="0" anchor="ctr">
                    <a:lnL>
                      <a:noFill/>
                    </a:lnL>
                    <a:lnR>
                      <a:noFill/>
                    </a:lnR>
                    <a:lnT>
                      <a:noFill/>
                    </a:lnT>
                    <a:lnB>
                      <a:noFill/>
                    </a:lnB>
                  </a:tcPr>
                </a:tc>
              </a:tr>
              <a:tr h="464820">
                <a:tc>
                  <a:txBody>
                    <a:bodyPr/>
                    <a:lstStyle/>
                    <a:p>
                      <a:pPr algn="ctr" fontAlgn="b"/>
                      <a:r>
                        <a:rPr lang="en-US" sz="1800" b="0" i="0" u="none" strike="noStrike" dirty="0" smtClean="0">
                          <a:solidFill>
                            <a:schemeClr val="tx1"/>
                          </a:solidFill>
                          <a:latin typeface="Calibri"/>
                        </a:rPr>
                        <a:t>2007</a:t>
                      </a:r>
                      <a:endParaRPr lang="en-US" sz="1800" b="0" i="0" u="none" strike="noStrike" dirty="0">
                        <a:solidFill>
                          <a:schemeClr val="tx1"/>
                        </a:solidFill>
                        <a:latin typeface="Calibri"/>
                      </a:endParaRPr>
                    </a:p>
                  </a:txBody>
                  <a:tcPr marL="0" marR="0" marT="0" marB="0" anchor="ctr">
                    <a:lnL>
                      <a:noFill/>
                    </a:lnL>
                    <a:lnR>
                      <a:noFill/>
                    </a:lnR>
                    <a:lnT>
                      <a:noFill/>
                    </a:lnT>
                    <a:lnB>
                      <a:noFill/>
                    </a:lnB>
                  </a:tcPr>
                </a:tc>
                <a:tc>
                  <a:txBody>
                    <a:bodyPr/>
                    <a:lstStyle/>
                    <a:p>
                      <a:pPr algn="ctr" fontAlgn="b"/>
                      <a:r>
                        <a:rPr lang="en-US" sz="1800" b="0" i="0" u="none" strike="noStrike" dirty="0">
                          <a:solidFill>
                            <a:schemeClr val="tx1"/>
                          </a:solidFill>
                          <a:latin typeface="Calibri"/>
                        </a:rPr>
                        <a:t>31.7</a:t>
                      </a:r>
                    </a:p>
                  </a:txBody>
                  <a:tcPr marL="0" marR="0" marT="0" marB="0" anchor="ctr">
                    <a:lnL>
                      <a:noFill/>
                    </a:lnL>
                    <a:lnR>
                      <a:noFill/>
                    </a:lnR>
                    <a:lnT>
                      <a:noFill/>
                    </a:lnT>
                    <a:lnB>
                      <a:noFill/>
                    </a:lnB>
                    <a:noFill/>
                  </a:tcPr>
                </a:tc>
              </a:tr>
              <a:tr h="464820">
                <a:tc>
                  <a:txBody>
                    <a:bodyPr/>
                    <a:lstStyle/>
                    <a:p>
                      <a:pPr algn="ctr" fontAlgn="b"/>
                      <a:r>
                        <a:rPr lang="en-US" sz="1800" b="0" i="0" u="none" strike="noStrike" dirty="0" smtClean="0">
                          <a:solidFill>
                            <a:schemeClr val="tx1"/>
                          </a:solidFill>
                          <a:latin typeface="Calibri"/>
                        </a:rPr>
                        <a:t>2008</a:t>
                      </a:r>
                      <a:endParaRPr lang="en-US" sz="1800" b="0" i="0" u="none" strike="noStrike" dirty="0">
                        <a:solidFill>
                          <a:schemeClr val="tx1"/>
                        </a:solidFill>
                        <a:latin typeface="Calibri"/>
                      </a:endParaRPr>
                    </a:p>
                  </a:txBody>
                  <a:tcPr marL="0" marR="0" marT="0" marB="0" anchor="ctr">
                    <a:lnL>
                      <a:noFill/>
                    </a:lnL>
                    <a:lnR>
                      <a:noFill/>
                    </a:lnR>
                    <a:lnT>
                      <a:noFill/>
                    </a:lnT>
                    <a:lnB>
                      <a:noFill/>
                    </a:lnB>
                  </a:tcPr>
                </a:tc>
                <a:tc>
                  <a:txBody>
                    <a:bodyPr/>
                    <a:lstStyle/>
                    <a:p>
                      <a:pPr algn="ctr" fontAlgn="b"/>
                      <a:r>
                        <a:rPr lang="en-US" sz="1800" b="0" i="0" u="none" strike="noStrike" dirty="0">
                          <a:solidFill>
                            <a:schemeClr val="tx1"/>
                          </a:solidFill>
                          <a:latin typeface="Calibri"/>
                        </a:rPr>
                        <a:t>61.3</a:t>
                      </a:r>
                    </a:p>
                  </a:txBody>
                  <a:tcPr marL="0" marR="0" marT="0" marB="0" anchor="ctr">
                    <a:lnL>
                      <a:noFill/>
                    </a:lnL>
                    <a:lnR>
                      <a:noFill/>
                    </a:lnR>
                    <a:lnT>
                      <a:noFill/>
                    </a:lnT>
                    <a:lnB>
                      <a:noFill/>
                    </a:lnB>
                    <a:solidFill>
                      <a:schemeClr val="accent1"/>
                    </a:solidFill>
                  </a:tcPr>
                </a:tc>
              </a:tr>
              <a:tr h="464820">
                <a:tc>
                  <a:txBody>
                    <a:bodyPr/>
                    <a:lstStyle/>
                    <a:p>
                      <a:pPr algn="ctr" fontAlgn="b"/>
                      <a:r>
                        <a:rPr lang="en-US" sz="1800" b="0" i="0" u="none" strike="noStrike" dirty="0" smtClean="0">
                          <a:solidFill>
                            <a:schemeClr val="tx1"/>
                          </a:solidFill>
                          <a:latin typeface="Calibri"/>
                        </a:rPr>
                        <a:t>2009</a:t>
                      </a:r>
                      <a:endParaRPr lang="en-US" sz="1800" b="0" i="0" u="none" strike="noStrike" dirty="0">
                        <a:solidFill>
                          <a:schemeClr val="tx1"/>
                        </a:solidFill>
                        <a:latin typeface="Calibri"/>
                      </a:endParaRPr>
                    </a:p>
                  </a:txBody>
                  <a:tcPr marL="0" marR="0" marT="0" marB="0" anchor="ctr">
                    <a:lnL>
                      <a:noFill/>
                    </a:lnL>
                    <a:lnR>
                      <a:noFill/>
                    </a:lnR>
                    <a:lnT>
                      <a:noFill/>
                    </a:lnT>
                    <a:lnB>
                      <a:noFill/>
                    </a:lnB>
                  </a:tcPr>
                </a:tc>
                <a:tc>
                  <a:txBody>
                    <a:bodyPr/>
                    <a:lstStyle/>
                    <a:p>
                      <a:pPr algn="ctr" fontAlgn="b"/>
                      <a:r>
                        <a:rPr lang="en-US" sz="1800" b="0" i="0" u="none" strike="noStrike" dirty="0">
                          <a:solidFill>
                            <a:schemeClr val="tx1"/>
                          </a:solidFill>
                          <a:latin typeface="Calibri"/>
                        </a:rPr>
                        <a:t>169.5</a:t>
                      </a:r>
                    </a:p>
                  </a:txBody>
                  <a:tcPr marL="0" marR="0" marT="0" marB="0" anchor="ctr">
                    <a:lnL>
                      <a:noFill/>
                    </a:lnL>
                    <a:lnR>
                      <a:noFill/>
                    </a:lnR>
                    <a:lnT>
                      <a:noFill/>
                    </a:lnT>
                    <a:lnB>
                      <a:noFill/>
                    </a:lnB>
                    <a:solidFill>
                      <a:schemeClr val="accent1"/>
                    </a:solidFill>
                  </a:tcPr>
                </a:tc>
              </a:tr>
              <a:tr h="464820">
                <a:tc>
                  <a:txBody>
                    <a:bodyPr/>
                    <a:lstStyle/>
                    <a:p>
                      <a:pPr algn="ctr" fontAlgn="b"/>
                      <a:r>
                        <a:rPr lang="en-US" sz="1800" b="0" i="0" u="none" strike="noStrike" dirty="0" smtClean="0">
                          <a:solidFill>
                            <a:schemeClr val="tx1"/>
                          </a:solidFill>
                          <a:latin typeface="Calibri"/>
                        </a:rPr>
                        <a:t>2010</a:t>
                      </a:r>
                      <a:endParaRPr lang="en-US" sz="1800" b="0" i="0" u="none" strike="noStrike" dirty="0">
                        <a:solidFill>
                          <a:schemeClr val="tx1"/>
                        </a:solidFill>
                        <a:latin typeface="Calibri"/>
                      </a:endParaRPr>
                    </a:p>
                  </a:txBody>
                  <a:tcPr marL="0" marR="0" marT="0" marB="0" anchor="ctr">
                    <a:lnL>
                      <a:noFill/>
                    </a:lnL>
                    <a:lnR>
                      <a:noFill/>
                    </a:lnR>
                    <a:lnT>
                      <a:noFill/>
                    </a:lnT>
                    <a:lnB>
                      <a:noFill/>
                    </a:lnB>
                  </a:tcPr>
                </a:tc>
                <a:tc>
                  <a:txBody>
                    <a:bodyPr/>
                    <a:lstStyle/>
                    <a:p>
                      <a:pPr algn="ctr" fontAlgn="b"/>
                      <a:r>
                        <a:rPr lang="en-US" sz="1800" b="0" i="0" u="none" strike="noStrike" dirty="0">
                          <a:solidFill>
                            <a:schemeClr val="tx1"/>
                          </a:solidFill>
                          <a:latin typeface="Calibri"/>
                        </a:rPr>
                        <a:t>441.3</a:t>
                      </a:r>
                    </a:p>
                  </a:txBody>
                  <a:tcPr marL="0" marR="0" marT="0" marB="0" anchor="ctr">
                    <a:lnL>
                      <a:noFill/>
                    </a:lnL>
                    <a:lnR>
                      <a:noFill/>
                    </a:lnR>
                    <a:lnT>
                      <a:noFill/>
                    </a:lnT>
                    <a:lnB>
                      <a:noFill/>
                    </a:lnB>
                    <a:solidFill>
                      <a:schemeClr val="accent1"/>
                    </a:solidFill>
                  </a:tcPr>
                </a:tc>
              </a:tr>
            </a:tbl>
          </a:graphicData>
        </a:graphic>
      </p:graphicFrame>
      <p:sp>
        <p:nvSpPr>
          <p:cNvPr id="3" name="Rectangle 2"/>
          <p:cNvSpPr/>
          <p:nvPr/>
        </p:nvSpPr>
        <p:spPr>
          <a:xfrm>
            <a:off x="838200" y="381000"/>
            <a:ext cx="7696200" cy="1200329"/>
          </a:xfrm>
          <a:prstGeom prst="rect">
            <a:avLst/>
          </a:prstGeom>
        </p:spPr>
        <p:txBody>
          <a:bodyPr wrap="square">
            <a:spAutoFit/>
          </a:bodyPr>
          <a:lstStyle/>
          <a:p>
            <a:r>
              <a:rPr lang="en-US" sz="3600" dirty="0" smtClean="0">
                <a:solidFill>
                  <a:schemeClr val="bg1">
                    <a:lumMod val="10000"/>
                    <a:lumOff val="90000"/>
                  </a:schemeClr>
                </a:solidFill>
                <a:latin typeface="Gill Sans MT" pitchFamily="34" charset="0"/>
              </a:rPr>
              <a:t>E-Book Sales have doubled in each of the past 3 years.</a:t>
            </a:r>
          </a:p>
        </p:txBody>
      </p:sp>
      <p:cxnSp>
        <p:nvCxnSpPr>
          <p:cNvPr id="5" name="Straight Connector 4"/>
          <p:cNvCxnSpPr/>
          <p:nvPr/>
        </p:nvCxnSpPr>
        <p:spPr>
          <a:xfrm>
            <a:off x="3429000" y="2438400"/>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572000" y="4800600"/>
            <a:ext cx="1371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572000" y="4267200"/>
            <a:ext cx="1371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990600" y="1676400"/>
            <a:ext cx="1828800" cy="276999"/>
          </a:xfrm>
          <a:prstGeom prst="rect">
            <a:avLst/>
          </a:prstGeom>
          <a:solidFill>
            <a:schemeClr val="bg1"/>
          </a:solidFill>
        </p:spPr>
        <p:txBody>
          <a:bodyPr wrap="square" rtlCol="0">
            <a:spAutoFit/>
          </a:bodyPr>
          <a:lstStyle/>
          <a:p>
            <a:r>
              <a:rPr lang="en-US" sz="1200" dirty="0" smtClean="0">
                <a:latin typeface="Gill Sans MT" pitchFamily="34" charset="0"/>
              </a:rPr>
              <a:t>Sales in millions of dollars</a:t>
            </a:r>
          </a:p>
        </p:txBody>
      </p:sp>
      <p:sp>
        <p:nvSpPr>
          <p:cNvPr id="8" name="Rectangle 7"/>
          <p:cNvSpPr/>
          <p:nvPr/>
        </p:nvSpPr>
        <p:spPr>
          <a:xfrm>
            <a:off x="0" y="6211669"/>
            <a:ext cx="3581400" cy="461665"/>
          </a:xfrm>
          <a:prstGeom prst="rect">
            <a:avLst/>
          </a:prstGeom>
        </p:spPr>
        <p:txBody>
          <a:bodyPr wrap="square">
            <a:spAutoFit/>
          </a:bodyPr>
          <a:lstStyle/>
          <a:p>
            <a:r>
              <a:rPr lang="en-US" sz="1200" dirty="0" smtClean="0">
                <a:latin typeface="Gill Sans MT" pitchFamily="34" charset="0"/>
              </a:rPr>
              <a:t>Source: </a:t>
            </a:r>
          </a:p>
          <a:p>
            <a:r>
              <a:rPr lang="en-US" sz="1200" dirty="0" smtClean="0">
                <a:latin typeface="Gill Sans MT" pitchFamily="34" charset="0"/>
              </a:rPr>
              <a:t>American Publisher's Association</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1752600" y="160020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5"/>
          <p:cNvSpPr txBox="1">
            <a:spLocks/>
          </p:cNvSpPr>
          <p:nvPr/>
        </p:nvSpPr>
        <p:spPr>
          <a:xfrm>
            <a:off x="2438400" y="228600"/>
            <a:ext cx="5791200" cy="1143000"/>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bg1">
                    <a:lumMod val="10000"/>
                    <a:lumOff val="90000"/>
                  </a:schemeClr>
                </a:solidFill>
                <a:effectLst/>
                <a:uLnTx/>
                <a:uFillTx/>
                <a:latin typeface="+mj-lt"/>
                <a:ea typeface="+mj-ea"/>
                <a:cs typeface="+mj-cs"/>
              </a:rPr>
              <a:t>Book Sales in February 2011</a:t>
            </a:r>
            <a:endParaRPr kumimoji="0" lang="en-US" sz="3600" b="0" i="0" u="none" strike="noStrike" kern="1200" cap="none" spc="0" normalizeH="0" baseline="0" noProof="0" dirty="0">
              <a:ln>
                <a:noFill/>
              </a:ln>
              <a:solidFill>
                <a:schemeClr val="bg1">
                  <a:lumMod val="10000"/>
                  <a:lumOff val="90000"/>
                </a:schemeClr>
              </a:solidFill>
              <a:effectLst/>
              <a:uLnTx/>
              <a:uFillTx/>
              <a:latin typeface="+mj-lt"/>
              <a:ea typeface="+mj-ea"/>
              <a:cs typeface="+mj-cs"/>
            </a:endParaRPr>
          </a:p>
        </p:txBody>
      </p:sp>
      <p:sp>
        <p:nvSpPr>
          <p:cNvPr id="4" name="TextBox 3"/>
          <p:cNvSpPr txBox="1"/>
          <p:nvPr/>
        </p:nvSpPr>
        <p:spPr>
          <a:xfrm>
            <a:off x="2590800" y="914400"/>
            <a:ext cx="1444626" cy="276999"/>
          </a:xfrm>
          <a:prstGeom prst="rect">
            <a:avLst/>
          </a:prstGeom>
          <a:solidFill>
            <a:schemeClr val="bg1"/>
          </a:solidFill>
        </p:spPr>
        <p:txBody>
          <a:bodyPr wrap="none" rtlCol="0">
            <a:spAutoFit/>
          </a:bodyPr>
          <a:lstStyle/>
          <a:p>
            <a:r>
              <a:rPr lang="en-US" sz="1200" dirty="0" smtClean="0">
                <a:latin typeface="Gill Sans MT" pitchFamily="34" charset="0"/>
              </a:rPr>
              <a:t>In millions of dollars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1371600" y="213360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5"/>
          <p:cNvSpPr txBox="1">
            <a:spLocks/>
          </p:cNvSpPr>
          <p:nvPr/>
        </p:nvSpPr>
        <p:spPr>
          <a:xfrm>
            <a:off x="1447800" y="381000"/>
            <a:ext cx="6629400" cy="1143000"/>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bg1">
                    <a:lumMod val="10000"/>
                    <a:lumOff val="90000"/>
                  </a:schemeClr>
                </a:solidFill>
                <a:effectLst/>
                <a:uLnTx/>
                <a:uFillTx/>
                <a:latin typeface="+mj-lt"/>
                <a:ea typeface="+mj-ea"/>
                <a:cs typeface="+mj-cs"/>
              </a:rPr>
              <a:t>E-Books accounted for almost 30% of February 2001 Book Sales</a:t>
            </a:r>
            <a:endParaRPr kumimoji="0" lang="en-US" sz="3600" b="0" i="0" u="none" strike="noStrike" kern="1200" cap="none" spc="0" normalizeH="0" baseline="0" noProof="0" dirty="0">
              <a:ln>
                <a:noFill/>
              </a:ln>
              <a:solidFill>
                <a:schemeClr val="bg1">
                  <a:lumMod val="10000"/>
                  <a:lumOff val="90000"/>
                </a:schemeClr>
              </a:solidFill>
              <a:effectLst/>
              <a:uLnTx/>
              <a:uFillTx/>
              <a:latin typeface="+mj-lt"/>
              <a:ea typeface="+mj-ea"/>
              <a:cs typeface="+mj-cs"/>
            </a:endParaRPr>
          </a:p>
        </p:txBody>
      </p:sp>
      <p:sp>
        <p:nvSpPr>
          <p:cNvPr id="5" name="TextBox 4"/>
          <p:cNvSpPr txBox="1"/>
          <p:nvPr/>
        </p:nvSpPr>
        <p:spPr>
          <a:xfrm>
            <a:off x="4724400" y="3352800"/>
            <a:ext cx="1045479" cy="400110"/>
          </a:xfrm>
          <a:prstGeom prst="rect">
            <a:avLst/>
          </a:prstGeom>
          <a:solidFill>
            <a:schemeClr val="bg1"/>
          </a:solidFill>
        </p:spPr>
        <p:txBody>
          <a:bodyPr wrap="none" rtlCol="0">
            <a:spAutoFit/>
          </a:bodyPr>
          <a:lstStyle/>
          <a:p>
            <a:r>
              <a:rPr lang="en-US" sz="2000" dirty="0" smtClean="0">
                <a:solidFill>
                  <a:schemeClr val="bg1">
                    <a:lumMod val="10000"/>
                    <a:lumOff val="90000"/>
                  </a:schemeClr>
                </a:solidFill>
                <a:latin typeface="Gill Sans MT" pitchFamily="34" charset="0"/>
              </a:rPr>
              <a:t>E-Books</a:t>
            </a:r>
          </a:p>
        </p:txBody>
      </p:sp>
      <p:sp>
        <p:nvSpPr>
          <p:cNvPr id="8" name="TextBox 7"/>
          <p:cNvSpPr txBox="1"/>
          <p:nvPr/>
        </p:nvSpPr>
        <p:spPr>
          <a:xfrm>
            <a:off x="3276600" y="2895600"/>
            <a:ext cx="962828" cy="584775"/>
          </a:xfrm>
          <a:prstGeom prst="rect">
            <a:avLst/>
          </a:prstGeom>
          <a:solidFill>
            <a:schemeClr val="bg1"/>
          </a:solidFill>
        </p:spPr>
        <p:txBody>
          <a:bodyPr wrap="none" rtlCol="0">
            <a:spAutoFit/>
          </a:bodyPr>
          <a:lstStyle/>
          <a:p>
            <a:pPr algn="ctr"/>
            <a:r>
              <a:rPr lang="en-US" sz="1600" dirty="0" smtClean="0">
                <a:solidFill>
                  <a:schemeClr val="bg1">
                    <a:lumMod val="10000"/>
                    <a:lumOff val="90000"/>
                  </a:schemeClr>
                </a:solidFill>
                <a:latin typeface="Gill Sans MT" pitchFamily="34" charset="0"/>
              </a:rPr>
              <a:t>Children/</a:t>
            </a:r>
          </a:p>
          <a:p>
            <a:pPr algn="ctr"/>
            <a:r>
              <a:rPr lang="en-US" sz="1600" dirty="0" smtClean="0">
                <a:solidFill>
                  <a:schemeClr val="bg1">
                    <a:lumMod val="10000"/>
                    <a:lumOff val="90000"/>
                  </a:schemeClr>
                </a:solidFill>
                <a:latin typeface="Gill Sans MT" pitchFamily="34" charset="0"/>
              </a:rPr>
              <a:t>YA</a:t>
            </a:r>
          </a:p>
        </p:txBody>
      </p:sp>
      <p:sp>
        <p:nvSpPr>
          <p:cNvPr id="9" name="TextBox 8"/>
          <p:cNvSpPr txBox="1"/>
          <p:nvPr/>
        </p:nvSpPr>
        <p:spPr>
          <a:xfrm>
            <a:off x="3733800" y="4953000"/>
            <a:ext cx="699230" cy="369332"/>
          </a:xfrm>
          <a:prstGeom prst="rect">
            <a:avLst/>
          </a:prstGeom>
          <a:solidFill>
            <a:schemeClr val="bg1"/>
          </a:solidFill>
        </p:spPr>
        <p:txBody>
          <a:bodyPr wrap="none" rtlCol="0">
            <a:spAutoFit/>
          </a:bodyPr>
          <a:lstStyle/>
          <a:p>
            <a:r>
              <a:rPr lang="en-US" dirty="0" smtClean="0">
                <a:solidFill>
                  <a:schemeClr val="bg1">
                    <a:lumMod val="10000"/>
                    <a:lumOff val="90000"/>
                  </a:schemeClr>
                </a:solidFill>
                <a:latin typeface="Gill Sans MT" pitchFamily="34" charset="0"/>
              </a:rPr>
              <a:t>Adult</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xtBox 6"/>
          <p:cNvSpPr txBox="1"/>
          <p:nvPr/>
        </p:nvSpPr>
        <p:spPr>
          <a:xfrm>
            <a:off x="0" y="6396335"/>
            <a:ext cx="2233945" cy="461665"/>
          </a:xfrm>
          <a:prstGeom prst="rect">
            <a:avLst/>
          </a:prstGeom>
          <a:solidFill>
            <a:schemeClr val="bg1"/>
          </a:solidFill>
        </p:spPr>
        <p:txBody>
          <a:bodyPr wrap="none" rtlCol="0">
            <a:spAutoFit/>
          </a:bodyPr>
          <a:lstStyle/>
          <a:p>
            <a:r>
              <a:rPr lang="en-US" sz="1200" dirty="0" smtClean="0">
                <a:latin typeface="Gill Sans MT" pitchFamily="34" charset="0"/>
              </a:rPr>
              <a:t>Source: </a:t>
            </a:r>
          </a:p>
          <a:p>
            <a:r>
              <a:rPr lang="en-US" sz="1200" dirty="0" smtClean="0">
                <a:latin typeface="Gill Sans MT" pitchFamily="34" charset="0"/>
              </a:rPr>
              <a:t>American Publisher's Association</a:t>
            </a:r>
          </a:p>
        </p:txBody>
      </p:sp>
      <p:graphicFrame>
        <p:nvGraphicFramePr>
          <p:cNvPr id="4" name="Chart 3"/>
          <p:cNvGraphicFramePr/>
          <p:nvPr/>
        </p:nvGraphicFramePr>
        <p:xfrm>
          <a:off x="914400" y="1524000"/>
          <a:ext cx="7467600" cy="5181600"/>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5"/>
          <p:cNvSpPr>
            <a:spLocks noGrp="1"/>
          </p:cNvSpPr>
          <p:nvPr>
            <p:ph type="title"/>
          </p:nvPr>
        </p:nvSpPr>
        <p:spPr>
          <a:xfrm>
            <a:off x="457200" y="274638"/>
            <a:ext cx="7315200" cy="1143000"/>
          </a:xfrm>
        </p:spPr>
        <p:txBody>
          <a:bodyPr/>
          <a:lstStyle/>
          <a:p>
            <a:r>
              <a:rPr lang="en-US" dirty="0" smtClean="0">
                <a:solidFill>
                  <a:schemeClr val="bg1">
                    <a:lumMod val="10000"/>
                    <a:lumOff val="90000"/>
                  </a:schemeClr>
                </a:solidFill>
              </a:rPr>
              <a:t>Book Sales</a:t>
            </a:r>
            <a:endParaRPr lang="en-US" dirty="0">
              <a:solidFill>
                <a:schemeClr val="bg1">
                  <a:lumMod val="10000"/>
                  <a:lumOff val="90000"/>
                </a:schemeClr>
              </a:solidFill>
            </a:endParaRPr>
          </a:p>
        </p:txBody>
      </p:sp>
      <p:sp>
        <p:nvSpPr>
          <p:cNvPr id="8" name="TextBox 7"/>
          <p:cNvSpPr txBox="1"/>
          <p:nvPr/>
        </p:nvSpPr>
        <p:spPr>
          <a:xfrm>
            <a:off x="3352800" y="1143000"/>
            <a:ext cx="1444626" cy="276999"/>
          </a:xfrm>
          <a:prstGeom prst="rect">
            <a:avLst/>
          </a:prstGeom>
          <a:solidFill>
            <a:schemeClr val="bg1"/>
          </a:solidFill>
        </p:spPr>
        <p:txBody>
          <a:bodyPr wrap="none" rtlCol="0">
            <a:spAutoFit/>
          </a:bodyPr>
          <a:lstStyle/>
          <a:p>
            <a:r>
              <a:rPr lang="en-US" sz="1200" dirty="0" smtClean="0">
                <a:latin typeface="Gill Sans MT" pitchFamily="34" charset="0"/>
              </a:rPr>
              <a:t>In millions of dollars</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try_this.jpg"/>
          <p:cNvPicPr>
            <a:picLocks noChangeAspect="1"/>
          </p:cNvPicPr>
          <p:nvPr/>
        </p:nvPicPr>
        <p:blipFill>
          <a:blip r:embed="rId3" cstate="screen"/>
          <a:srcRect/>
          <a:stretch>
            <a:fillRect/>
          </a:stretch>
        </p:blipFill>
        <p:spPr>
          <a:xfrm>
            <a:off x="0" y="0"/>
            <a:ext cx="9144000" cy="6858000"/>
          </a:xfrm>
          <a:prstGeom prst="rect">
            <a:avLst/>
          </a:prstGeom>
        </p:spPr>
      </p:pic>
      <p:sp>
        <p:nvSpPr>
          <p:cNvPr id="5" name="TextBox 4"/>
          <p:cNvSpPr txBox="1"/>
          <p:nvPr/>
        </p:nvSpPr>
        <p:spPr>
          <a:xfrm>
            <a:off x="6324600" y="6596390"/>
            <a:ext cx="2819400" cy="261610"/>
          </a:xfrm>
          <a:prstGeom prst="rect">
            <a:avLst/>
          </a:prstGeom>
          <a:solidFill>
            <a:schemeClr val="bg1"/>
          </a:solidFill>
        </p:spPr>
        <p:txBody>
          <a:bodyPr wrap="square" rtlCol="0">
            <a:spAutoFit/>
          </a:bodyPr>
          <a:lstStyle/>
          <a:p>
            <a:r>
              <a:rPr lang="en-US" sz="1100" dirty="0" smtClean="0"/>
              <a:t>“Step Right Up” by Telstar Logistics on </a:t>
            </a:r>
            <a:r>
              <a:rPr lang="en-US" sz="1100" dirty="0" err="1" smtClean="0"/>
              <a:t>Flickr</a:t>
            </a:r>
            <a:endParaRPr lang="en-US" sz="1100" b="1" dirty="0" smtClean="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buddha.jpg"/>
          <p:cNvPicPr>
            <a:picLocks noChangeAspect="1"/>
          </p:cNvPicPr>
          <p:nvPr/>
        </p:nvPicPr>
        <p:blipFill>
          <a:blip r:embed="rId3" cstate="screen"/>
          <a:srcRect/>
          <a:stretch>
            <a:fillRect/>
          </a:stretch>
        </p:blipFill>
        <p:spPr>
          <a:xfrm>
            <a:off x="-1" y="0"/>
            <a:ext cx="9144001" cy="6858000"/>
          </a:xfrm>
          <a:prstGeom prst="rect">
            <a:avLst/>
          </a:prstGeom>
        </p:spPr>
      </p:pic>
      <p:sp>
        <p:nvSpPr>
          <p:cNvPr id="2" name="TextBox 1"/>
          <p:cNvSpPr txBox="1"/>
          <p:nvPr/>
        </p:nvSpPr>
        <p:spPr>
          <a:xfrm>
            <a:off x="4724400" y="2133600"/>
            <a:ext cx="3124200" cy="830997"/>
          </a:xfrm>
          <a:prstGeom prst="rect">
            <a:avLst/>
          </a:prstGeom>
          <a:solidFill>
            <a:schemeClr val="bg1">
              <a:alpha val="87000"/>
            </a:schemeClr>
          </a:solidFill>
        </p:spPr>
        <p:txBody>
          <a:bodyPr wrap="square" rtlCol="0">
            <a:spAutoFit/>
          </a:bodyPr>
          <a:lstStyle/>
          <a:p>
            <a:pPr algn="ctr"/>
            <a:r>
              <a:rPr lang="en-US" sz="4800" dirty="0" smtClean="0">
                <a:solidFill>
                  <a:schemeClr val="bg1">
                    <a:lumMod val="10000"/>
                    <a:lumOff val="90000"/>
                  </a:schemeClr>
                </a:solidFill>
              </a:rPr>
              <a:t>One point</a:t>
            </a:r>
            <a:endParaRPr lang="en-US" sz="4800" dirty="0">
              <a:solidFill>
                <a:schemeClr val="bg1">
                  <a:lumMod val="10000"/>
                  <a:lumOff val="90000"/>
                </a:schemeClr>
              </a:solidFill>
            </a:endParaRPr>
          </a:p>
        </p:txBody>
      </p:sp>
      <p:sp>
        <p:nvSpPr>
          <p:cNvPr id="4" name="TextBox 3"/>
          <p:cNvSpPr txBox="1"/>
          <p:nvPr/>
        </p:nvSpPr>
        <p:spPr>
          <a:xfrm>
            <a:off x="6705600" y="6611779"/>
            <a:ext cx="2250937" cy="246221"/>
          </a:xfrm>
          <a:prstGeom prst="rect">
            <a:avLst/>
          </a:prstGeom>
          <a:noFill/>
        </p:spPr>
        <p:txBody>
          <a:bodyPr wrap="none" rtlCol="0">
            <a:spAutoFit/>
          </a:bodyPr>
          <a:lstStyle/>
          <a:p>
            <a:r>
              <a:rPr lang="en-US" sz="1000" dirty="0" err="1" smtClean="0">
                <a:solidFill>
                  <a:schemeClr val="bg1"/>
                </a:solidFill>
                <a:latin typeface="Gill Sans MT" pitchFamily="34" charset="0"/>
              </a:rPr>
              <a:t>buddha</a:t>
            </a:r>
            <a:r>
              <a:rPr lang="en-US" sz="1000" dirty="0" smtClean="0">
                <a:solidFill>
                  <a:schemeClr val="bg1"/>
                </a:solidFill>
                <a:latin typeface="Gill Sans MT" pitchFamily="34" charset="0"/>
              </a:rPr>
              <a:t> </a:t>
            </a:r>
            <a:r>
              <a:rPr lang="en-US" sz="1000" dirty="0" err="1" smtClean="0">
                <a:solidFill>
                  <a:schemeClr val="bg1"/>
                </a:solidFill>
                <a:latin typeface="Gill Sans MT" pitchFamily="34" charset="0"/>
              </a:rPr>
              <a:t>bokeh</a:t>
            </a:r>
            <a:r>
              <a:rPr lang="en-US" sz="1000" dirty="0" smtClean="0">
                <a:solidFill>
                  <a:schemeClr val="bg1"/>
                </a:solidFill>
                <a:latin typeface="Gill Sans MT" pitchFamily="34" charset="0"/>
              </a:rPr>
              <a:t> by Loving Earth on </a:t>
            </a:r>
            <a:r>
              <a:rPr lang="en-US" sz="1000" dirty="0" err="1" smtClean="0">
                <a:solidFill>
                  <a:schemeClr val="bg1"/>
                </a:solidFill>
                <a:latin typeface="Gill Sans MT" pitchFamily="34" charset="0"/>
              </a:rPr>
              <a:t>Flickr</a:t>
            </a:r>
            <a:endParaRPr lang="en-US" sz="1000" dirty="0" smtClean="0">
              <a:solidFill>
                <a:schemeClr val="bg1"/>
              </a:solidFill>
              <a:latin typeface="Gill Sans MT" pitchFamily="34" charset="0"/>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533400" y="1447800"/>
          <a:ext cx="7848600" cy="4953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5"/>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bg1">
                    <a:lumMod val="10000"/>
                    <a:lumOff val="90000"/>
                  </a:schemeClr>
                </a:solidFill>
                <a:effectLst/>
                <a:uLnTx/>
                <a:uFillTx/>
                <a:latin typeface="+mj-lt"/>
                <a:ea typeface="+mj-ea"/>
                <a:cs typeface="+mj-cs"/>
              </a:rPr>
              <a:t>Book Sales</a:t>
            </a:r>
            <a:endParaRPr kumimoji="0" lang="en-US" sz="4400" b="0" i="0" u="none" strike="noStrike" kern="1200" cap="none" spc="0" normalizeH="0" baseline="0" noProof="0" dirty="0">
              <a:ln>
                <a:noFill/>
              </a:ln>
              <a:solidFill>
                <a:schemeClr val="bg1">
                  <a:lumMod val="10000"/>
                  <a:lumOff val="90000"/>
                </a:schemeClr>
              </a:solidFill>
              <a:effectLst/>
              <a:uLnTx/>
              <a:uFillTx/>
              <a:latin typeface="+mj-lt"/>
              <a:ea typeface="+mj-ea"/>
              <a:cs typeface="+mj-cs"/>
            </a:endParaRPr>
          </a:p>
        </p:txBody>
      </p:sp>
      <p:sp>
        <p:nvSpPr>
          <p:cNvPr id="5" name="TextBox 4"/>
          <p:cNvSpPr txBox="1"/>
          <p:nvPr/>
        </p:nvSpPr>
        <p:spPr>
          <a:xfrm>
            <a:off x="3352800" y="990600"/>
            <a:ext cx="1444626" cy="276999"/>
          </a:xfrm>
          <a:prstGeom prst="rect">
            <a:avLst/>
          </a:prstGeom>
          <a:solidFill>
            <a:schemeClr val="bg1"/>
          </a:solidFill>
        </p:spPr>
        <p:txBody>
          <a:bodyPr wrap="none" rtlCol="0">
            <a:spAutoFit/>
          </a:bodyPr>
          <a:lstStyle/>
          <a:p>
            <a:r>
              <a:rPr lang="en-US" sz="1200" dirty="0" smtClean="0">
                <a:latin typeface="Gill Sans MT" pitchFamily="34" charset="0"/>
              </a:rPr>
              <a:t>In millions of dollars</a:t>
            </a:r>
          </a:p>
        </p:txBody>
      </p:sp>
      <p:sp>
        <p:nvSpPr>
          <p:cNvPr id="7" name="TextBox 6"/>
          <p:cNvSpPr txBox="1"/>
          <p:nvPr/>
        </p:nvSpPr>
        <p:spPr>
          <a:xfrm>
            <a:off x="0" y="6396335"/>
            <a:ext cx="2233945" cy="461665"/>
          </a:xfrm>
          <a:prstGeom prst="rect">
            <a:avLst/>
          </a:prstGeom>
          <a:solidFill>
            <a:schemeClr val="bg1"/>
          </a:solidFill>
        </p:spPr>
        <p:txBody>
          <a:bodyPr wrap="none" rtlCol="0">
            <a:spAutoFit/>
          </a:bodyPr>
          <a:lstStyle/>
          <a:p>
            <a:r>
              <a:rPr lang="en-US" sz="1200" dirty="0" smtClean="0">
                <a:latin typeface="Gill Sans MT" pitchFamily="34" charset="0"/>
              </a:rPr>
              <a:t>Source: </a:t>
            </a:r>
          </a:p>
          <a:p>
            <a:r>
              <a:rPr lang="en-US" sz="1200" dirty="0" smtClean="0">
                <a:latin typeface="Gill Sans MT" pitchFamily="34" charset="0"/>
              </a:rPr>
              <a:t>American Publisher's Association</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533400" y="1447800"/>
          <a:ext cx="7315200" cy="4953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5"/>
          <p:cNvSpPr txBox="1">
            <a:spLocks/>
          </p:cNvSpPr>
          <p:nvPr/>
        </p:nvSpPr>
        <p:spPr>
          <a:xfrm>
            <a:off x="2438400" y="274638"/>
            <a:ext cx="4572000" cy="1143000"/>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bg1">
                    <a:lumMod val="10000"/>
                    <a:lumOff val="90000"/>
                  </a:schemeClr>
                </a:solidFill>
                <a:effectLst/>
                <a:uLnTx/>
                <a:uFillTx/>
                <a:latin typeface="+mj-lt"/>
                <a:ea typeface="+mj-ea"/>
                <a:cs typeface="+mj-cs"/>
              </a:rPr>
              <a:t>Sales of printed books </a:t>
            </a:r>
            <a:r>
              <a:rPr kumimoji="0" lang="en-US" sz="3600" b="0" i="0" u="none" strike="noStrike" kern="1200" cap="none" spc="0" normalizeH="0" noProof="0" dirty="0" smtClean="0">
                <a:ln>
                  <a:noFill/>
                </a:ln>
                <a:solidFill>
                  <a:schemeClr val="bg1">
                    <a:lumMod val="10000"/>
                    <a:lumOff val="90000"/>
                  </a:schemeClr>
                </a:solidFill>
                <a:effectLst/>
                <a:uLnTx/>
                <a:uFillTx/>
                <a:latin typeface="+mj-lt"/>
                <a:ea typeface="+mj-ea"/>
                <a:cs typeface="+mj-cs"/>
              </a:rPr>
              <a:t> have flattened</a:t>
            </a:r>
            <a:endParaRPr kumimoji="0" lang="en-US" sz="3600" b="0" i="0" u="none" strike="noStrike" kern="1200" cap="none" spc="0" normalizeH="0" baseline="0" noProof="0" dirty="0">
              <a:ln>
                <a:noFill/>
              </a:ln>
              <a:solidFill>
                <a:schemeClr val="bg1">
                  <a:lumMod val="10000"/>
                  <a:lumOff val="90000"/>
                </a:schemeClr>
              </a:solidFill>
              <a:effectLst/>
              <a:uLnTx/>
              <a:uFillTx/>
              <a:latin typeface="+mj-lt"/>
              <a:ea typeface="+mj-ea"/>
              <a:cs typeface="+mj-cs"/>
            </a:endParaRPr>
          </a:p>
        </p:txBody>
      </p:sp>
      <p:sp>
        <p:nvSpPr>
          <p:cNvPr id="5" name="TextBox 4"/>
          <p:cNvSpPr txBox="1"/>
          <p:nvPr/>
        </p:nvSpPr>
        <p:spPr>
          <a:xfrm>
            <a:off x="0" y="1143000"/>
            <a:ext cx="1444626" cy="276999"/>
          </a:xfrm>
          <a:prstGeom prst="rect">
            <a:avLst/>
          </a:prstGeom>
          <a:solidFill>
            <a:schemeClr val="bg1"/>
          </a:solidFill>
        </p:spPr>
        <p:txBody>
          <a:bodyPr wrap="none" rtlCol="0">
            <a:spAutoFit/>
          </a:bodyPr>
          <a:lstStyle/>
          <a:p>
            <a:r>
              <a:rPr lang="en-US" sz="1200" dirty="0" smtClean="0">
                <a:latin typeface="Gill Sans MT" pitchFamily="34" charset="0"/>
              </a:rPr>
              <a:t>In millions of dollars</a:t>
            </a:r>
          </a:p>
        </p:txBody>
      </p:sp>
      <p:sp>
        <p:nvSpPr>
          <p:cNvPr id="6" name="TextBox 5"/>
          <p:cNvSpPr txBox="1"/>
          <p:nvPr/>
        </p:nvSpPr>
        <p:spPr>
          <a:xfrm>
            <a:off x="0" y="6396335"/>
            <a:ext cx="2233945" cy="461665"/>
          </a:xfrm>
          <a:prstGeom prst="rect">
            <a:avLst/>
          </a:prstGeom>
          <a:solidFill>
            <a:schemeClr val="bg1"/>
          </a:solidFill>
        </p:spPr>
        <p:txBody>
          <a:bodyPr wrap="none" rtlCol="0">
            <a:spAutoFit/>
          </a:bodyPr>
          <a:lstStyle/>
          <a:p>
            <a:r>
              <a:rPr lang="en-US" sz="1200" dirty="0" smtClean="0">
                <a:latin typeface="Gill Sans MT" pitchFamily="34" charset="0"/>
              </a:rPr>
              <a:t>Source: </a:t>
            </a:r>
          </a:p>
          <a:p>
            <a:r>
              <a:rPr lang="en-US" sz="1200" dirty="0" smtClean="0">
                <a:latin typeface="Gill Sans MT" pitchFamily="34" charset="0"/>
              </a:rPr>
              <a:t>American Publisher's Association</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533400" y="1447800"/>
          <a:ext cx="7848600" cy="4953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5"/>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bg1">
                  <a:lumMod val="10000"/>
                  <a:lumOff val="90000"/>
                </a:schemeClr>
              </a:solidFill>
              <a:effectLst/>
              <a:uLnTx/>
              <a:uFillTx/>
              <a:latin typeface="+mj-lt"/>
              <a:ea typeface="+mj-ea"/>
              <a:cs typeface="+mj-cs"/>
            </a:endParaRPr>
          </a:p>
        </p:txBody>
      </p:sp>
      <p:sp>
        <p:nvSpPr>
          <p:cNvPr id="5" name="TextBox 4"/>
          <p:cNvSpPr txBox="1"/>
          <p:nvPr/>
        </p:nvSpPr>
        <p:spPr>
          <a:xfrm>
            <a:off x="0" y="1143000"/>
            <a:ext cx="1444626" cy="276999"/>
          </a:xfrm>
          <a:prstGeom prst="rect">
            <a:avLst/>
          </a:prstGeom>
          <a:solidFill>
            <a:schemeClr val="bg1"/>
          </a:solidFill>
        </p:spPr>
        <p:txBody>
          <a:bodyPr wrap="none" rtlCol="0">
            <a:spAutoFit/>
          </a:bodyPr>
          <a:lstStyle/>
          <a:p>
            <a:r>
              <a:rPr lang="en-US" sz="1200" dirty="0" smtClean="0">
                <a:latin typeface="Gill Sans MT" pitchFamily="34" charset="0"/>
              </a:rPr>
              <a:t>In millions of dollars</a:t>
            </a:r>
          </a:p>
        </p:txBody>
      </p:sp>
      <p:sp>
        <p:nvSpPr>
          <p:cNvPr id="6" name="TextBox 5"/>
          <p:cNvSpPr txBox="1"/>
          <p:nvPr/>
        </p:nvSpPr>
        <p:spPr>
          <a:xfrm>
            <a:off x="0" y="6396335"/>
            <a:ext cx="2233945" cy="461665"/>
          </a:xfrm>
          <a:prstGeom prst="rect">
            <a:avLst/>
          </a:prstGeom>
          <a:solidFill>
            <a:schemeClr val="bg1"/>
          </a:solidFill>
        </p:spPr>
        <p:txBody>
          <a:bodyPr wrap="none" rtlCol="0">
            <a:spAutoFit/>
          </a:bodyPr>
          <a:lstStyle/>
          <a:p>
            <a:r>
              <a:rPr lang="en-US" sz="1200" dirty="0" smtClean="0">
                <a:latin typeface="Gill Sans MT" pitchFamily="34" charset="0"/>
              </a:rPr>
              <a:t>Source: </a:t>
            </a:r>
          </a:p>
          <a:p>
            <a:r>
              <a:rPr lang="en-US" sz="1200" dirty="0" smtClean="0">
                <a:latin typeface="Gill Sans MT" pitchFamily="34" charset="0"/>
              </a:rPr>
              <a:t>American Publisher's Association</a:t>
            </a:r>
          </a:p>
        </p:txBody>
      </p:sp>
      <p:sp>
        <p:nvSpPr>
          <p:cNvPr id="7" name="Title 5"/>
          <p:cNvSpPr txBox="1">
            <a:spLocks/>
          </p:cNvSpPr>
          <p:nvPr/>
        </p:nvSpPr>
        <p:spPr>
          <a:xfrm>
            <a:off x="2438400" y="228600"/>
            <a:ext cx="4572000" cy="1143000"/>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bg1">
                    <a:lumMod val="10000"/>
                    <a:lumOff val="90000"/>
                  </a:schemeClr>
                </a:solidFill>
                <a:effectLst/>
                <a:uLnTx/>
                <a:uFillTx/>
                <a:latin typeface="+mj-lt"/>
                <a:ea typeface="+mj-ea"/>
                <a:cs typeface="+mj-cs"/>
              </a:rPr>
              <a:t>Sales of e-books</a:t>
            </a:r>
            <a:r>
              <a:rPr kumimoji="0" lang="en-US" sz="3600" b="0" i="0" u="none" strike="noStrike" kern="1200" cap="none" spc="0" normalizeH="0" noProof="0" dirty="0" smtClean="0">
                <a:ln>
                  <a:noFill/>
                </a:ln>
                <a:solidFill>
                  <a:schemeClr val="bg1">
                    <a:lumMod val="10000"/>
                    <a:lumOff val="90000"/>
                  </a:schemeClr>
                </a:solidFill>
                <a:effectLst/>
                <a:uLnTx/>
                <a:uFillTx/>
                <a:latin typeface="+mj-lt"/>
                <a:ea typeface="+mj-ea"/>
                <a:cs typeface="+mj-cs"/>
              </a:rPr>
              <a:t> have skyrocketed</a:t>
            </a:r>
            <a:endParaRPr kumimoji="0" lang="en-US" sz="3600" b="0" i="0" u="none" strike="noStrike" kern="1200" cap="none" spc="0" normalizeH="0" baseline="0" noProof="0" dirty="0">
              <a:ln>
                <a:noFill/>
              </a:ln>
              <a:solidFill>
                <a:schemeClr val="bg1">
                  <a:lumMod val="10000"/>
                  <a:lumOff val="90000"/>
                </a:schemeClr>
              </a:solidFill>
              <a:effectLst/>
              <a:uLnTx/>
              <a:uFillTx/>
              <a:latin typeface="+mj-lt"/>
              <a:ea typeface="+mj-ea"/>
              <a:cs typeface="+mj-cs"/>
            </a:endParaRPr>
          </a:p>
        </p:txBody>
      </p:sp>
      <p:sp>
        <p:nvSpPr>
          <p:cNvPr id="8" name="TextBox 7"/>
          <p:cNvSpPr txBox="1"/>
          <p:nvPr/>
        </p:nvSpPr>
        <p:spPr>
          <a:xfrm>
            <a:off x="7696200" y="990600"/>
            <a:ext cx="861133" cy="461665"/>
          </a:xfrm>
          <a:prstGeom prst="rect">
            <a:avLst/>
          </a:prstGeom>
          <a:solidFill>
            <a:schemeClr val="bg1"/>
          </a:solidFill>
        </p:spPr>
        <p:txBody>
          <a:bodyPr wrap="none" rtlCol="0">
            <a:spAutoFit/>
          </a:bodyPr>
          <a:lstStyle/>
          <a:p>
            <a:r>
              <a:rPr lang="en-US" sz="1200" dirty="0" smtClean="0">
                <a:latin typeface="Gill Sans MT" pitchFamily="34" charset="0"/>
              </a:rPr>
              <a:t>In millions </a:t>
            </a:r>
            <a:br>
              <a:rPr lang="en-US" sz="1200" dirty="0" smtClean="0">
                <a:latin typeface="Gill Sans MT" pitchFamily="34" charset="0"/>
              </a:rPr>
            </a:br>
            <a:r>
              <a:rPr lang="en-US" sz="1200" dirty="0" smtClean="0">
                <a:latin typeface="Gill Sans MT" pitchFamily="34" charset="0"/>
              </a:rPr>
              <a:t>of dollars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396335"/>
            <a:ext cx="2233945" cy="461665"/>
          </a:xfrm>
          <a:prstGeom prst="rect">
            <a:avLst/>
          </a:prstGeom>
          <a:solidFill>
            <a:schemeClr val="bg1"/>
          </a:solidFill>
        </p:spPr>
        <p:txBody>
          <a:bodyPr wrap="none" rtlCol="0">
            <a:spAutoFit/>
          </a:bodyPr>
          <a:lstStyle/>
          <a:p>
            <a:r>
              <a:rPr lang="en-US" sz="1200" dirty="0" smtClean="0">
                <a:latin typeface="Gill Sans MT" pitchFamily="34" charset="0"/>
              </a:rPr>
              <a:t>Source: </a:t>
            </a:r>
          </a:p>
          <a:p>
            <a:r>
              <a:rPr lang="en-US" sz="1200" dirty="0" smtClean="0">
                <a:latin typeface="Gill Sans MT" pitchFamily="34" charset="0"/>
              </a:rPr>
              <a:t>American Publisher's Association</a:t>
            </a:r>
          </a:p>
        </p:txBody>
      </p:sp>
      <p:graphicFrame>
        <p:nvGraphicFramePr>
          <p:cNvPr id="10" name="Chart 9"/>
          <p:cNvGraphicFramePr/>
          <p:nvPr/>
        </p:nvGraphicFramePr>
        <p:xfrm>
          <a:off x="1447800" y="182880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p:cNvSpPr/>
          <p:nvPr/>
        </p:nvSpPr>
        <p:spPr>
          <a:xfrm>
            <a:off x="1524000" y="304800"/>
            <a:ext cx="7315200" cy="1077218"/>
          </a:xfrm>
          <a:prstGeom prst="rect">
            <a:avLst/>
          </a:prstGeom>
        </p:spPr>
        <p:txBody>
          <a:bodyPr wrap="square">
            <a:spAutoFit/>
          </a:bodyPr>
          <a:lstStyle/>
          <a:p>
            <a:r>
              <a:rPr lang="en-US" sz="3200" dirty="0" smtClean="0">
                <a:solidFill>
                  <a:schemeClr val="bg1">
                    <a:lumMod val="10000"/>
                    <a:lumOff val="90000"/>
                  </a:schemeClr>
                </a:solidFill>
                <a:latin typeface="Gill Sans MT" pitchFamily="34" charset="0"/>
              </a:rPr>
              <a:t>E-Book account for an increasingly large percentage of book sales.</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kindle.jpg"/>
          <p:cNvPicPr>
            <a:picLocks noChangeAspect="1"/>
          </p:cNvPicPr>
          <p:nvPr/>
        </p:nvPicPr>
        <p:blipFill>
          <a:blip r:embed="rId2" cstate="screen">
            <a:duotone>
              <a:prstClr val="black"/>
              <a:srgbClr val="D9C3A5">
                <a:tint val="50000"/>
                <a:satMod val="180000"/>
              </a:srgbClr>
            </a:duotone>
            <a:lum bright="10000" contrast="-10000"/>
          </a:blip>
          <a:stretch>
            <a:fillRect/>
          </a:stretch>
        </p:blipFill>
        <p:spPr>
          <a:xfrm>
            <a:off x="0" y="0"/>
            <a:ext cx="9144000" cy="6866930"/>
          </a:xfrm>
          <a:prstGeom prst="rect">
            <a:avLst/>
          </a:prstGeom>
        </p:spPr>
      </p:pic>
      <p:sp>
        <p:nvSpPr>
          <p:cNvPr id="4" name="TextBox 3"/>
          <p:cNvSpPr txBox="1"/>
          <p:nvPr/>
        </p:nvSpPr>
        <p:spPr>
          <a:xfrm>
            <a:off x="5872079" y="6550223"/>
            <a:ext cx="3271921" cy="307777"/>
          </a:xfrm>
          <a:prstGeom prst="rect">
            <a:avLst/>
          </a:prstGeom>
          <a:solidFill>
            <a:schemeClr val="bg1"/>
          </a:solidFill>
        </p:spPr>
        <p:txBody>
          <a:bodyPr wrap="none" rtlCol="0">
            <a:spAutoFit/>
          </a:bodyPr>
          <a:lstStyle/>
          <a:p>
            <a:r>
              <a:rPr lang="en-US" sz="1400" dirty="0" smtClean="0">
                <a:latin typeface="Gill Sans MT" pitchFamily="34" charset="0"/>
              </a:rPr>
              <a:t>Kindle with Books by </a:t>
            </a:r>
            <a:r>
              <a:rPr lang="en-US" sz="1400" dirty="0" err="1" smtClean="0">
                <a:latin typeface="Gill Sans MT" pitchFamily="34" charset="0"/>
              </a:rPr>
              <a:t>peteoshea</a:t>
            </a:r>
            <a:r>
              <a:rPr lang="en-US" sz="1400" dirty="0" smtClean="0">
                <a:latin typeface="Gill Sans MT" pitchFamily="34" charset="0"/>
              </a:rPr>
              <a:t> on </a:t>
            </a:r>
            <a:r>
              <a:rPr lang="en-US" sz="1400" dirty="0" err="1" smtClean="0">
                <a:latin typeface="Gill Sans MT" pitchFamily="34" charset="0"/>
              </a:rPr>
              <a:t>Flickr</a:t>
            </a:r>
            <a:endParaRPr lang="en-US" sz="1400" dirty="0" smtClean="0">
              <a:latin typeface="Gill Sans MT" pitchFamily="34" charset="0"/>
            </a:endParaRPr>
          </a:p>
        </p:txBody>
      </p:sp>
      <p:sp>
        <p:nvSpPr>
          <p:cNvPr id="7" name="Parallelogram 6"/>
          <p:cNvSpPr/>
          <p:nvPr/>
        </p:nvSpPr>
        <p:spPr>
          <a:xfrm rot="711622">
            <a:off x="2051343" y="661112"/>
            <a:ext cx="4311984" cy="1823468"/>
          </a:xfrm>
          <a:prstGeom prst="parallelogram">
            <a:avLst>
              <a:gd name="adj" fmla="val 3874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tx2">
                    <a:lumMod val="40000"/>
                    <a:lumOff val="60000"/>
                  </a:schemeClr>
                </a:solidFill>
              </a:rPr>
              <a:t>Feb 2011:  </a:t>
            </a:r>
            <a:r>
              <a:rPr lang="en-US" sz="4400" b="1" dirty="0" smtClean="0">
                <a:solidFill>
                  <a:schemeClr val="tx1"/>
                </a:solidFill>
              </a:rPr>
              <a:t>30%</a:t>
            </a:r>
            <a:endParaRPr lang="en-US" sz="4400" b="1"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1371600"/>
            <a:ext cx="5845382" cy="3416320"/>
          </a:xfrm>
          <a:prstGeom prst="rect">
            <a:avLst/>
          </a:prstGeom>
          <a:noFill/>
        </p:spPr>
        <p:txBody>
          <a:bodyPr wrap="none" rtlCol="0">
            <a:spAutoFit/>
          </a:bodyPr>
          <a:lstStyle/>
          <a:p>
            <a:pPr algn="ctr"/>
            <a:r>
              <a:rPr lang="en-US" sz="6000" dirty="0" smtClean="0">
                <a:solidFill>
                  <a:schemeClr val="bg1">
                    <a:lumMod val="10000"/>
                    <a:lumOff val="90000"/>
                  </a:schemeClr>
                </a:solidFill>
                <a:latin typeface="Gill Sans MT" pitchFamily="34" charset="0"/>
              </a:rPr>
              <a:t>Slides</a:t>
            </a:r>
          </a:p>
          <a:p>
            <a:pPr algn="ctr"/>
            <a:r>
              <a:rPr lang="en-US" sz="9600" dirty="0" smtClean="0">
                <a:solidFill>
                  <a:schemeClr val="bg1">
                    <a:lumMod val="10000"/>
                    <a:lumOff val="90000"/>
                  </a:schemeClr>
                </a:solidFill>
                <a:latin typeface="Gill Sans MT" pitchFamily="34" charset="0"/>
              </a:rPr>
              <a:t>=</a:t>
            </a:r>
          </a:p>
          <a:p>
            <a:pPr algn="ctr"/>
            <a:r>
              <a:rPr lang="en-US" sz="6000" dirty="0" smtClean="0">
                <a:solidFill>
                  <a:schemeClr val="bg1">
                    <a:lumMod val="10000"/>
                    <a:lumOff val="90000"/>
                  </a:schemeClr>
                </a:solidFill>
                <a:latin typeface="Gill Sans MT" pitchFamily="34" charset="0"/>
              </a:rPr>
              <a:t>Paper or Handout</a:t>
            </a:r>
            <a:endParaRPr lang="en-US" sz="6000" dirty="0">
              <a:solidFill>
                <a:schemeClr val="bg1">
                  <a:lumMod val="10000"/>
                  <a:lumOff val="90000"/>
                </a:schemeClr>
              </a:solidFill>
              <a:latin typeface="Gill Sans MT" pitchFamily="34" charset="0"/>
            </a:endParaRPr>
          </a:p>
        </p:txBody>
      </p:sp>
      <p:cxnSp>
        <p:nvCxnSpPr>
          <p:cNvPr id="4" name="Straight Connector 3"/>
          <p:cNvCxnSpPr/>
          <p:nvPr/>
        </p:nvCxnSpPr>
        <p:spPr>
          <a:xfrm>
            <a:off x="3886200" y="2590800"/>
            <a:ext cx="1066800" cy="9144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2819400"/>
            <a:ext cx="3793026" cy="830997"/>
          </a:xfrm>
          <a:prstGeom prst="rect">
            <a:avLst/>
          </a:prstGeom>
          <a:solidFill>
            <a:schemeClr val="bg1"/>
          </a:solidFill>
        </p:spPr>
        <p:txBody>
          <a:bodyPr wrap="none" rtlCol="0">
            <a:spAutoFit/>
          </a:bodyPr>
          <a:lstStyle/>
          <a:p>
            <a:pPr algn="ctr"/>
            <a:r>
              <a:rPr lang="en-US" sz="4800" dirty="0" smtClean="0">
                <a:solidFill>
                  <a:schemeClr val="bg1">
                    <a:lumMod val="10000"/>
                    <a:lumOff val="90000"/>
                  </a:schemeClr>
                </a:solidFill>
                <a:latin typeface="Gill Sans MT" pitchFamily="34" charset="0"/>
              </a:rPr>
              <a:t>Finding Images</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ovfotos.jpg"/>
          <p:cNvPicPr>
            <a:picLocks noChangeAspect="1"/>
          </p:cNvPicPr>
          <p:nvPr/>
        </p:nvPicPr>
        <p:blipFill>
          <a:blip r:embed="rId3" cstate="screen"/>
          <a:srcRect/>
          <a:stretch>
            <a:fillRect/>
          </a:stretch>
        </p:blipFill>
        <p:spPr>
          <a:xfrm>
            <a:off x="0" y="0"/>
            <a:ext cx="9144000" cy="6858000"/>
          </a:xfrm>
          <a:prstGeom prst="rect">
            <a:avLst/>
          </a:prstGeom>
        </p:spPr>
      </p:pic>
      <p:sp>
        <p:nvSpPr>
          <p:cNvPr id="4" name="TextBox 3"/>
          <p:cNvSpPr txBox="1"/>
          <p:nvPr/>
        </p:nvSpPr>
        <p:spPr>
          <a:xfrm>
            <a:off x="2362200" y="609600"/>
            <a:ext cx="3805850" cy="830997"/>
          </a:xfrm>
          <a:prstGeom prst="rect">
            <a:avLst/>
          </a:prstGeom>
          <a:noFill/>
        </p:spPr>
        <p:txBody>
          <a:bodyPr wrap="none" rtlCol="0">
            <a:spAutoFit/>
          </a:bodyPr>
          <a:lstStyle/>
          <a:p>
            <a:r>
              <a:rPr lang="en-US" sz="4800" dirty="0" smtClean="0">
                <a:latin typeface="Gill Sans MT" pitchFamily="34" charset="0"/>
              </a:rPr>
              <a:t>Public Domain</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c.logo.large.png"/>
          <p:cNvPicPr>
            <a:picLocks noChangeAspect="1"/>
          </p:cNvPicPr>
          <p:nvPr/>
        </p:nvPicPr>
        <p:blipFill>
          <a:blip r:embed="rId3" cstate="screen">
            <a:lum bright="70000" contrast="-70000"/>
          </a:blip>
          <a:stretch>
            <a:fillRect/>
          </a:stretch>
        </p:blipFill>
        <p:spPr>
          <a:xfrm>
            <a:off x="457200" y="2362200"/>
            <a:ext cx="8133444" cy="1908405"/>
          </a:xfrm>
          <a:prstGeom prst="rect">
            <a:avLst/>
          </a:prstGeom>
          <a:solidFill>
            <a:schemeClr val="bg1"/>
          </a:solidFill>
          <a:ln w="25400">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oryboard.jpg"/>
          <p:cNvPicPr>
            <a:picLocks noChangeAspect="1"/>
          </p:cNvPicPr>
          <p:nvPr/>
        </p:nvPicPr>
        <p:blipFill>
          <a:blip r:embed="rId3" cstate="screen"/>
          <a:srcRect/>
          <a:stretch>
            <a:fillRect/>
          </a:stretch>
        </p:blipFill>
        <p:spPr>
          <a:xfrm>
            <a:off x="0" y="0"/>
            <a:ext cx="9144000" cy="6858000"/>
          </a:xfrm>
          <a:prstGeom prst="rect">
            <a:avLst/>
          </a:prstGeom>
        </p:spPr>
      </p:pic>
      <p:sp>
        <p:nvSpPr>
          <p:cNvPr id="2" name="TextBox 1"/>
          <p:cNvSpPr txBox="1"/>
          <p:nvPr/>
        </p:nvSpPr>
        <p:spPr>
          <a:xfrm>
            <a:off x="3048000" y="2743200"/>
            <a:ext cx="2972993" cy="830997"/>
          </a:xfrm>
          <a:prstGeom prst="rect">
            <a:avLst/>
          </a:prstGeom>
          <a:solidFill>
            <a:schemeClr val="bg1"/>
          </a:solidFill>
        </p:spPr>
        <p:txBody>
          <a:bodyPr wrap="none" rtlCol="0">
            <a:spAutoFit/>
          </a:bodyPr>
          <a:lstStyle/>
          <a:p>
            <a:r>
              <a:rPr lang="en-US" sz="4800" dirty="0" smtClean="0">
                <a:solidFill>
                  <a:schemeClr val="bg1">
                    <a:lumMod val="25000"/>
                    <a:lumOff val="75000"/>
                  </a:schemeClr>
                </a:solidFill>
                <a:latin typeface="Gill Sans MT" pitchFamily="34" charset="0"/>
              </a:rPr>
              <a:t>storytelling</a:t>
            </a:r>
          </a:p>
        </p:txBody>
      </p:sp>
      <p:sp>
        <p:nvSpPr>
          <p:cNvPr id="4" name="TextBox 3"/>
          <p:cNvSpPr txBox="1"/>
          <p:nvPr/>
        </p:nvSpPr>
        <p:spPr>
          <a:xfrm>
            <a:off x="7505410" y="6611779"/>
            <a:ext cx="1638590" cy="246221"/>
          </a:xfrm>
          <a:prstGeom prst="rect">
            <a:avLst/>
          </a:prstGeom>
          <a:noFill/>
        </p:spPr>
        <p:txBody>
          <a:bodyPr wrap="none" rtlCol="0">
            <a:spAutoFit/>
          </a:bodyPr>
          <a:lstStyle/>
          <a:p>
            <a:r>
              <a:rPr lang="en-US" sz="1000" dirty="0" smtClean="0">
                <a:solidFill>
                  <a:schemeClr val="bg1"/>
                </a:solidFill>
                <a:latin typeface="Gill Sans MT" pitchFamily="34" charset="0"/>
              </a:rPr>
              <a:t>Storyboard by </a:t>
            </a:r>
            <a:r>
              <a:rPr lang="en-US" sz="1000" dirty="0" err="1" smtClean="0">
                <a:solidFill>
                  <a:schemeClr val="bg1"/>
                </a:solidFill>
                <a:latin typeface="Gill Sans MT" pitchFamily="34" charset="0"/>
              </a:rPr>
              <a:t>ekai</a:t>
            </a:r>
            <a:r>
              <a:rPr lang="en-US" sz="1000" dirty="0" smtClean="0">
                <a:solidFill>
                  <a:schemeClr val="bg1"/>
                </a:solidFill>
                <a:latin typeface="Gill Sans MT" pitchFamily="34" charset="0"/>
              </a:rPr>
              <a:t> on </a:t>
            </a:r>
            <a:r>
              <a:rPr lang="en-US" sz="1000" dirty="0" err="1" smtClean="0">
                <a:solidFill>
                  <a:schemeClr val="bg1"/>
                </a:solidFill>
                <a:latin typeface="Gill Sans MT" pitchFamily="34" charset="0"/>
              </a:rPr>
              <a:t>Flikr</a:t>
            </a:r>
            <a:r>
              <a:rPr lang="en-US" sz="1000" dirty="0" smtClean="0">
                <a:solidFill>
                  <a:schemeClr val="bg1"/>
                </a:solidFill>
                <a:latin typeface="Gill Sans MT" pitchFamily="34" charset="0"/>
              </a:rPr>
              <a:t>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1371600" y="381000"/>
            <a:ext cx="6717801" cy="830997"/>
          </a:xfrm>
          <a:prstGeom prst="rect">
            <a:avLst/>
          </a:prstGeom>
          <a:solidFill>
            <a:schemeClr val="bg1"/>
          </a:solidFill>
        </p:spPr>
        <p:txBody>
          <a:bodyPr wrap="none" rtlCol="0">
            <a:spAutoFit/>
          </a:bodyPr>
          <a:lstStyle/>
          <a:p>
            <a:pPr algn="ctr"/>
            <a:r>
              <a:rPr lang="en-US" sz="4800" dirty="0" err="1" smtClean="0">
                <a:solidFill>
                  <a:schemeClr val="bg1">
                    <a:lumMod val="10000"/>
                    <a:lumOff val="90000"/>
                  </a:schemeClr>
                </a:solidFill>
                <a:latin typeface="Gill Sans MT" pitchFamily="34" charset="0"/>
              </a:rPr>
              <a:t>Flickr</a:t>
            </a:r>
            <a:r>
              <a:rPr lang="en-US" sz="4800" dirty="0" smtClean="0">
                <a:solidFill>
                  <a:schemeClr val="bg1">
                    <a:lumMod val="10000"/>
                    <a:lumOff val="90000"/>
                  </a:schemeClr>
                </a:solidFill>
                <a:latin typeface="Gill Sans MT" pitchFamily="34" charset="0"/>
              </a:rPr>
              <a:t>: Creative Commons</a:t>
            </a:r>
          </a:p>
        </p:txBody>
      </p:sp>
      <p:pic>
        <p:nvPicPr>
          <p:cNvPr id="65538" name="Picture 2"/>
          <p:cNvPicPr>
            <a:picLocks noChangeAspect="1" noChangeArrowheads="1"/>
          </p:cNvPicPr>
          <p:nvPr/>
        </p:nvPicPr>
        <p:blipFill>
          <a:blip r:embed="rId3" cstate="screen"/>
          <a:srcRect/>
          <a:stretch>
            <a:fillRect/>
          </a:stretch>
        </p:blipFill>
        <p:spPr bwMode="auto">
          <a:xfrm>
            <a:off x="0" y="1524000"/>
            <a:ext cx="9144000" cy="2581275"/>
          </a:xfrm>
          <a:prstGeom prst="rect">
            <a:avLst/>
          </a:prstGeom>
          <a:noFill/>
          <a:ln w="9525">
            <a:noFill/>
            <a:miter lim="800000"/>
            <a:headEnd/>
            <a:tailEnd/>
          </a:ln>
        </p:spPr>
      </p:pic>
      <p:pic>
        <p:nvPicPr>
          <p:cNvPr id="65539" name="Picture 3"/>
          <p:cNvPicPr>
            <a:picLocks noChangeAspect="1" noChangeArrowheads="1"/>
          </p:cNvPicPr>
          <p:nvPr/>
        </p:nvPicPr>
        <p:blipFill>
          <a:blip r:embed="rId4" cstate="screen"/>
          <a:srcRect/>
          <a:stretch>
            <a:fillRect/>
          </a:stretch>
        </p:blipFill>
        <p:spPr bwMode="auto">
          <a:xfrm>
            <a:off x="-1" y="4267200"/>
            <a:ext cx="9144001" cy="2590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1314" name="Picture 2"/>
          <p:cNvPicPr>
            <a:picLocks noChangeAspect="1" noChangeArrowheads="1"/>
          </p:cNvPicPr>
          <p:nvPr/>
        </p:nvPicPr>
        <p:blipFill>
          <a:blip r:embed="rId2" cstate="screen"/>
          <a:srcRect r="17651"/>
          <a:stretch>
            <a:fillRect/>
          </a:stretch>
        </p:blipFill>
        <p:spPr bwMode="auto">
          <a:xfrm>
            <a:off x="0" y="0"/>
            <a:ext cx="9144000" cy="6858000"/>
          </a:xfrm>
          <a:prstGeom prst="rect">
            <a:avLst/>
          </a:prstGeom>
          <a:noFill/>
          <a:ln w="9525">
            <a:noFill/>
            <a:miter lim="800000"/>
            <a:headEnd/>
            <a:tailEnd/>
          </a:ln>
        </p:spPr>
      </p:pic>
      <p:sp>
        <p:nvSpPr>
          <p:cNvPr id="3" name="Oval 2"/>
          <p:cNvSpPr/>
          <p:nvPr/>
        </p:nvSpPr>
        <p:spPr>
          <a:xfrm>
            <a:off x="1676400" y="1828800"/>
            <a:ext cx="1066800" cy="533400"/>
          </a:xfrm>
          <a:prstGeom prst="ellipse">
            <a:avLst/>
          </a:prstGeom>
          <a:solidFill>
            <a:schemeClr val="bg1">
              <a:alpha val="0"/>
            </a:schemeClr>
          </a:solid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ndcanyonover.jpg"/>
          <p:cNvPicPr>
            <a:picLocks noChangeAspect="1"/>
          </p:cNvPicPr>
          <p:nvPr/>
        </p:nvPicPr>
        <p:blipFill>
          <a:blip r:embed="rId2" cstate="screen"/>
          <a:srcRect/>
          <a:stretch>
            <a:fillRect/>
          </a:stretch>
        </p:blipFill>
        <p:spPr>
          <a:xfrm>
            <a:off x="-1" y="0"/>
            <a:ext cx="9144001" cy="6858000"/>
          </a:xfrm>
          <a:prstGeom prst="rect">
            <a:avLst/>
          </a:prstGeom>
        </p:spPr>
      </p:pic>
      <p:sp>
        <p:nvSpPr>
          <p:cNvPr id="3" name="TextBox 2"/>
          <p:cNvSpPr txBox="1"/>
          <p:nvPr/>
        </p:nvSpPr>
        <p:spPr>
          <a:xfrm>
            <a:off x="2667000" y="304800"/>
            <a:ext cx="3799630" cy="830997"/>
          </a:xfrm>
          <a:prstGeom prst="rect">
            <a:avLst/>
          </a:prstGeom>
          <a:solidFill>
            <a:schemeClr val="bg1"/>
          </a:solidFill>
        </p:spPr>
        <p:txBody>
          <a:bodyPr wrap="none" rtlCol="0">
            <a:spAutoFit/>
          </a:bodyPr>
          <a:lstStyle/>
          <a:p>
            <a:r>
              <a:rPr lang="en-US" sz="4800" dirty="0" smtClean="0">
                <a:latin typeface="Gill Sans MT" pitchFamily="34" charset="0"/>
              </a:rPr>
              <a:t>take your own</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oryboard.jpg"/>
          <p:cNvPicPr>
            <a:picLocks noChangeAspect="1"/>
          </p:cNvPicPr>
          <p:nvPr/>
        </p:nvPicPr>
        <p:blipFill>
          <a:blip r:embed="rId2" cstate="screen"/>
          <a:srcRect/>
          <a:stretch>
            <a:fillRect/>
          </a:stretch>
        </p:blipFill>
        <p:spPr>
          <a:xfrm>
            <a:off x="0" y="0"/>
            <a:ext cx="9144000" cy="6858000"/>
          </a:xfrm>
          <a:prstGeom prst="rect">
            <a:avLst/>
          </a:prstGeom>
        </p:spPr>
      </p:pic>
      <p:sp>
        <p:nvSpPr>
          <p:cNvPr id="2" name="TextBox 1"/>
          <p:cNvSpPr txBox="1"/>
          <p:nvPr/>
        </p:nvSpPr>
        <p:spPr>
          <a:xfrm>
            <a:off x="3048000" y="2743200"/>
            <a:ext cx="2957284" cy="830997"/>
          </a:xfrm>
          <a:prstGeom prst="rect">
            <a:avLst/>
          </a:prstGeom>
          <a:solidFill>
            <a:schemeClr val="bg1"/>
          </a:solidFill>
        </p:spPr>
        <p:txBody>
          <a:bodyPr wrap="none" rtlCol="0">
            <a:spAutoFit/>
          </a:bodyPr>
          <a:lstStyle/>
          <a:p>
            <a:r>
              <a:rPr lang="en-US" sz="4800" dirty="0" smtClean="0">
                <a:solidFill>
                  <a:schemeClr val="bg1">
                    <a:lumMod val="25000"/>
                    <a:lumOff val="75000"/>
                  </a:schemeClr>
                </a:solidFill>
                <a:latin typeface="Gill Sans MT" pitchFamily="34" charset="0"/>
              </a:rPr>
              <a:t>storyboard</a:t>
            </a:r>
          </a:p>
        </p:txBody>
      </p:sp>
      <p:sp>
        <p:nvSpPr>
          <p:cNvPr id="4" name="TextBox 3"/>
          <p:cNvSpPr txBox="1"/>
          <p:nvPr/>
        </p:nvSpPr>
        <p:spPr>
          <a:xfrm>
            <a:off x="7505410" y="6611779"/>
            <a:ext cx="1638590" cy="246221"/>
          </a:xfrm>
          <a:prstGeom prst="rect">
            <a:avLst/>
          </a:prstGeom>
          <a:noFill/>
        </p:spPr>
        <p:txBody>
          <a:bodyPr wrap="none" rtlCol="0">
            <a:spAutoFit/>
          </a:bodyPr>
          <a:lstStyle/>
          <a:p>
            <a:r>
              <a:rPr lang="en-US" sz="1000" dirty="0" smtClean="0">
                <a:solidFill>
                  <a:schemeClr val="bg1"/>
                </a:solidFill>
                <a:latin typeface="Gill Sans MT" pitchFamily="34" charset="0"/>
              </a:rPr>
              <a:t>Storyboard by </a:t>
            </a:r>
            <a:r>
              <a:rPr lang="en-US" sz="1000" dirty="0" err="1" smtClean="0">
                <a:solidFill>
                  <a:schemeClr val="bg1"/>
                </a:solidFill>
                <a:latin typeface="Gill Sans MT" pitchFamily="34" charset="0"/>
              </a:rPr>
              <a:t>ekai</a:t>
            </a:r>
            <a:r>
              <a:rPr lang="en-US" sz="1000" dirty="0" smtClean="0">
                <a:solidFill>
                  <a:schemeClr val="bg1"/>
                </a:solidFill>
                <a:latin typeface="Gill Sans MT" pitchFamily="34" charset="0"/>
              </a:rPr>
              <a:t> on </a:t>
            </a:r>
            <a:r>
              <a:rPr lang="en-US" sz="1000" dirty="0" err="1" smtClean="0">
                <a:solidFill>
                  <a:schemeClr val="bg1"/>
                </a:solidFill>
                <a:latin typeface="Gill Sans MT" pitchFamily="34" charset="0"/>
              </a:rPr>
              <a:t>Flikr</a:t>
            </a:r>
            <a:r>
              <a:rPr lang="en-US" sz="1000" dirty="0" smtClean="0">
                <a:solidFill>
                  <a:schemeClr val="bg1"/>
                </a:solidFill>
                <a:latin typeface="Gill Sans MT" pitchFamily="34" charset="0"/>
              </a:rPr>
              <a:t> </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lorbeanbags.jpg"/>
          <p:cNvPicPr>
            <a:picLocks noChangeAspect="1"/>
          </p:cNvPicPr>
          <p:nvPr/>
        </p:nvPicPr>
        <p:blipFill>
          <a:blip r:embed="rId2" cstate="screen"/>
          <a:srcRect/>
          <a:stretch>
            <a:fillRect/>
          </a:stretch>
        </p:blipFill>
        <p:spPr>
          <a:xfrm>
            <a:off x="0" y="0"/>
            <a:ext cx="9144000" cy="6858000"/>
          </a:xfrm>
          <a:prstGeom prst="rect">
            <a:avLst/>
          </a:prstGeom>
        </p:spPr>
      </p:pic>
      <p:sp>
        <p:nvSpPr>
          <p:cNvPr id="2" name="TextBox 1"/>
          <p:cNvSpPr txBox="1"/>
          <p:nvPr/>
        </p:nvSpPr>
        <p:spPr>
          <a:xfrm>
            <a:off x="533400" y="4648200"/>
            <a:ext cx="3512821" cy="1569660"/>
          </a:xfrm>
          <a:prstGeom prst="rect">
            <a:avLst/>
          </a:prstGeom>
          <a:solidFill>
            <a:schemeClr val="bg1"/>
          </a:solidFill>
        </p:spPr>
        <p:txBody>
          <a:bodyPr wrap="none" rtlCol="0">
            <a:spAutoFit/>
          </a:bodyPr>
          <a:lstStyle/>
          <a:p>
            <a:pPr algn="ctr"/>
            <a:r>
              <a:rPr lang="en-US" sz="4800" dirty="0" smtClean="0">
                <a:solidFill>
                  <a:schemeClr val="bg1">
                    <a:lumMod val="25000"/>
                    <a:lumOff val="75000"/>
                  </a:schemeClr>
                </a:solidFill>
                <a:latin typeface="Gill Sans MT" pitchFamily="34" charset="0"/>
              </a:rPr>
              <a:t>Choose</a:t>
            </a:r>
          </a:p>
          <a:p>
            <a:pPr algn="ctr"/>
            <a:r>
              <a:rPr lang="en-US" sz="4800" dirty="0" smtClean="0">
                <a:solidFill>
                  <a:schemeClr val="bg1">
                    <a:lumMod val="25000"/>
                    <a:lumOff val="75000"/>
                  </a:schemeClr>
                </a:solidFill>
                <a:latin typeface="Gill Sans MT" pitchFamily="34" charset="0"/>
              </a:rPr>
              <a:t>Color + Font</a:t>
            </a:r>
          </a:p>
        </p:txBody>
      </p:sp>
      <p:sp>
        <p:nvSpPr>
          <p:cNvPr id="4" name="TextBox 3"/>
          <p:cNvSpPr txBox="1"/>
          <p:nvPr/>
        </p:nvSpPr>
        <p:spPr>
          <a:xfrm>
            <a:off x="5920041" y="0"/>
            <a:ext cx="3223959" cy="400110"/>
          </a:xfrm>
          <a:prstGeom prst="rect">
            <a:avLst/>
          </a:prstGeom>
          <a:noFill/>
        </p:spPr>
        <p:txBody>
          <a:bodyPr wrap="none" rtlCol="0">
            <a:spAutoFit/>
          </a:bodyPr>
          <a:lstStyle/>
          <a:p>
            <a:r>
              <a:rPr lang="en-US" sz="1000" dirty="0" smtClean="0">
                <a:solidFill>
                  <a:schemeClr val="bg1"/>
                </a:solidFill>
                <a:latin typeface="Gill Sans MT" pitchFamily="34" charset="0"/>
              </a:rPr>
              <a:t>Count and Spell Color Recognition Beanbags – NUMBERS</a:t>
            </a:r>
            <a:br>
              <a:rPr lang="en-US" sz="1000" dirty="0" smtClean="0">
                <a:solidFill>
                  <a:schemeClr val="bg1"/>
                </a:solidFill>
                <a:latin typeface="Gill Sans MT" pitchFamily="34" charset="0"/>
              </a:rPr>
            </a:br>
            <a:r>
              <a:rPr lang="en-US" sz="1000" dirty="0" smtClean="0">
                <a:solidFill>
                  <a:schemeClr val="bg1"/>
                </a:solidFill>
                <a:latin typeface="Gill Sans MT" pitchFamily="34" charset="0"/>
              </a:rPr>
              <a:t>by  </a:t>
            </a:r>
            <a:r>
              <a:rPr lang="en-US" sz="1000" dirty="0" err="1" smtClean="0">
                <a:solidFill>
                  <a:schemeClr val="bg1"/>
                </a:solidFill>
                <a:latin typeface="Gill Sans MT" pitchFamily="34" charset="0"/>
              </a:rPr>
              <a:t>EraPhernalia</a:t>
            </a:r>
            <a:r>
              <a:rPr lang="en-US" sz="1000" dirty="0" smtClean="0">
                <a:solidFill>
                  <a:schemeClr val="bg1"/>
                </a:solidFill>
                <a:latin typeface="Gill Sans MT" pitchFamily="34" charset="0"/>
              </a:rPr>
              <a:t> Vintage on </a:t>
            </a:r>
            <a:r>
              <a:rPr lang="en-US" sz="1000" dirty="0" err="1" smtClean="0">
                <a:solidFill>
                  <a:schemeClr val="bg1"/>
                </a:solidFill>
                <a:latin typeface="Gill Sans MT" pitchFamily="34" charset="0"/>
              </a:rPr>
              <a:t>Flickr</a:t>
            </a:r>
            <a:endParaRPr lang="en-US" sz="1000" dirty="0" smtClean="0">
              <a:solidFill>
                <a:schemeClr val="bg1"/>
              </a:solidFill>
              <a:latin typeface="Gill Sans MT" pitchFamily="34"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02 Searching for macroinvertebrates.jpg"/>
          <p:cNvPicPr>
            <a:picLocks noChangeAspect="1"/>
          </p:cNvPicPr>
          <p:nvPr/>
        </p:nvPicPr>
        <p:blipFill>
          <a:blip r:embed="rId3" cstate="screen"/>
          <a:stretch>
            <a:fillRect/>
          </a:stretch>
        </p:blipFill>
        <p:spPr>
          <a:xfrm>
            <a:off x="0" y="0"/>
            <a:ext cx="9144000" cy="6857999"/>
          </a:xfrm>
          <a:prstGeom prst="rect">
            <a:avLst/>
          </a:prstGeom>
        </p:spPr>
      </p:pic>
      <p:sp>
        <p:nvSpPr>
          <p:cNvPr id="2" name="Title 1"/>
          <p:cNvSpPr>
            <a:spLocks noGrp="1"/>
          </p:cNvSpPr>
          <p:nvPr>
            <p:ph type="title"/>
          </p:nvPr>
        </p:nvSpPr>
        <p:spPr/>
        <p:txBody>
          <a:bodyPr/>
          <a:lstStyle/>
          <a:p>
            <a:r>
              <a:rPr lang="en-US" dirty="0" smtClean="0"/>
              <a:t> </a:t>
            </a:r>
            <a:endParaRPr lang="en-US" dirty="0"/>
          </a:p>
        </p:txBody>
      </p:sp>
      <p:sp>
        <p:nvSpPr>
          <p:cNvPr id="5" name="Rectangle 4"/>
          <p:cNvSpPr/>
          <p:nvPr/>
        </p:nvSpPr>
        <p:spPr>
          <a:xfrm>
            <a:off x="3962400" y="6581001"/>
            <a:ext cx="5181600" cy="276999"/>
          </a:xfrm>
          <a:prstGeom prst="rect">
            <a:avLst/>
          </a:prstGeom>
        </p:spPr>
        <p:txBody>
          <a:bodyPr wrap="square">
            <a:spAutoFit/>
          </a:bodyPr>
          <a:lstStyle/>
          <a:p>
            <a:r>
              <a:rPr lang="en-US" sz="1200" dirty="0" smtClean="0">
                <a:solidFill>
                  <a:schemeClr val="bg1">
                    <a:lumMod val="10000"/>
                    <a:lumOff val="90000"/>
                  </a:schemeClr>
                </a:solidFill>
              </a:rPr>
              <a:t>Searching for </a:t>
            </a:r>
            <a:r>
              <a:rPr lang="en-US" sz="1200" dirty="0" err="1" smtClean="0">
                <a:solidFill>
                  <a:schemeClr val="bg1">
                    <a:lumMod val="10000"/>
                    <a:lumOff val="90000"/>
                  </a:schemeClr>
                </a:solidFill>
              </a:rPr>
              <a:t>macroinvertebrates</a:t>
            </a:r>
            <a:r>
              <a:rPr lang="en-US" sz="1200" dirty="0" smtClean="0">
                <a:solidFill>
                  <a:schemeClr val="bg1">
                    <a:lumMod val="10000"/>
                    <a:lumOff val="90000"/>
                  </a:schemeClr>
                </a:solidFill>
              </a:rPr>
              <a:t> by the Horace Mann School on </a:t>
            </a:r>
            <a:r>
              <a:rPr lang="en-US" sz="1200" dirty="0" err="1" smtClean="0">
                <a:solidFill>
                  <a:schemeClr val="bg1">
                    <a:lumMod val="10000"/>
                    <a:lumOff val="90000"/>
                  </a:schemeClr>
                </a:solidFill>
              </a:rPr>
              <a:t>Picassa</a:t>
            </a:r>
            <a:endParaRPr lang="en-US" sz="1200" dirty="0">
              <a:solidFill>
                <a:schemeClr val="bg1">
                  <a:lumMod val="10000"/>
                  <a:lumOff val="90000"/>
                </a:schemeClr>
              </a:solidFill>
            </a:endParaRPr>
          </a:p>
        </p:txBody>
      </p:sp>
      <p:sp>
        <p:nvSpPr>
          <p:cNvPr id="6" name="TextBox 5"/>
          <p:cNvSpPr txBox="1"/>
          <p:nvPr/>
        </p:nvSpPr>
        <p:spPr>
          <a:xfrm>
            <a:off x="838200" y="609600"/>
            <a:ext cx="3087704" cy="830997"/>
          </a:xfrm>
          <a:prstGeom prst="rect">
            <a:avLst/>
          </a:prstGeom>
          <a:solidFill>
            <a:schemeClr val="bg1"/>
          </a:solidFill>
        </p:spPr>
        <p:txBody>
          <a:bodyPr wrap="none" rtlCol="0">
            <a:spAutoFit/>
          </a:bodyPr>
          <a:lstStyle/>
          <a:p>
            <a:pPr algn="ctr"/>
            <a:r>
              <a:rPr lang="en-US" sz="4800" dirty="0" smtClean="0">
                <a:latin typeface="Gill Sans MT" pitchFamily="34" charset="0"/>
              </a:rPr>
              <a:t>Find Images</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issors.jpg"/>
          <p:cNvPicPr>
            <a:picLocks noChangeAspect="1"/>
          </p:cNvPicPr>
          <p:nvPr/>
        </p:nvPicPr>
        <p:blipFill>
          <a:blip r:embed="rId2" cstate="screen"/>
          <a:srcRect/>
          <a:stretch>
            <a:fillRect/>
          </a:stretch>
        </p:blipFill>
        <p:spPr>
          <a:xfrm>
            <a:off x="0" y="0"/>
            <a:ext cx="9144000" cy="6858001"/>
          </a:xfrm>
          <a:prstGeom prst="rect">
            <a:avLst/>
          </a:prstGeom>
        </p:spPr>
      </p:pic>
      <p:sp>
        <p:nvSpPr>
          <p:cNvPr id="2" name="TextBox 1"/>
          <p:cNvSpPr txBox="1"/>
          <p:nvPr/>
        </p:nvSpPr>
        <p:spPr>
          <a:xfrm>
            <a:off x="2514600" y="4800600"/>
            <a:ext cx="4037580" cy="830997"/>
          </a:xfrm>
          <a:prstGeom prst="rect">
            <a:avLst/>
          </a:prstGeom>
          <a:solidFill>
            <a:schemeClr val="bg1"/>
          </a:solidFill>
        </p:spPr>
        <p:txBody>
          <a:bodyPr wrap="none" rtlCol="0">
            <a:spAutoFit/>
          </a:bodyPr>
          <a:lstStyle/>
          <a:p>
            <a:pPr algn="ctr"/>
            <a:r>
              <a:rPr lang="en-US" sz="4800" dirty="0" smtClean="0">
                <a:solidFill>
                  <a:schemeClr val="bg1">
                    <a:lumMod val="25000"/>
                    <a:lumOff val="75000"/>
                  </a:schemeClr>
                </a:solidFill>
                <a:latin typeface="Gill Sans MT" pitchFamily="34" charset="0"/>
              </a:rPr>
              <a:t>Remove Excess</a:t>
            </a:r>
          </a:p>
        </p:txBody>
      </p:sp>
      <p:sp>
        <p:nvSpPr>
          <p:cNvPr id="5" name="TextBox 4"/>
          <p:cNvSpPr txBox="1"/>
          <p:nvPr/>
        </p:nvSpPr>
        <p:spPr>
          <a:xfrm>
            <a:off x="5405476" y="6611779"/>
            <a:ext cx="3738524" cy="246221"/>
          </a:xfrm>
          <a:prstGeom prst="rect">
            <a:avLst/>
          </a:prstGeom>
          <a:noFill/>
        </p:spPr>
        <p:txBody>
          <a:bodyPr wrap="none" rtlCol="0">
            <a:spAutoFit/>
          </a:bodyPr>
          <a:lstStyle/>
          <a:p>
            <a:r>
              <a:rPr lang="en-US" sz="1000" dirty="0" smtClean="0">
                <a:solidFill>
                  <a:schemeClr val="bg1">
                    <a:lumMod val="10000"/>
                    <a:lumOff val="90000"/>
                  </a:schemeClr>
                </a:solidFill>
                <a:latin typeface="Gill Sans MT" pitchFamily="34" charset="0"/>
              </a:rPr>
              <a:t>Some people say I am obsessed with my lawn by </a:t>
            </a:r>
            <a:r>
              <a:rPr lang="en-US" sz="1000" b="1" dirty="0" err="1" smtClean="0">
                <a:solidFill>
                  <a:schemeClr val="bg1">
                    <a:lumMod val="10000"/>
                    <a:lumOff val="90000"/>
                  </a:schemeClr>
                </a:solidFill>
              </a:rPr>
              <a:t>Jez</a:t>
            </a:r>
            <a:r>
              <a:rPr lang="en-US" sz="1000" b="1" dirty="0" smtClean="0">
                <a:solidFill>
                  <a:schemeClr val="bg1">
                    <a:lumMod val="10000"/>
                    <a:lumOff val="90000"/>
                  </a:schemeClr>
                </a:solidFill>
              </a:rPr>
              <a:t> Page</a:t>
            </a:r>
            <a:r>
              <a:rPr lang="en-US" sz="1000" dirty="0" smtClean="0">
                <a:solidFill>
                  <a:schemeClr val="bg1">
                    <a:lumMod val="10000"/>
                    <a:lumOff val="90000"/>
                  </a:schemeClr>
                </a:solidFill>
                <a:latin typeface="Gill Sans MT" pitchFamily="34" charset="0"/>
              </a:rPr>
              <a:t> on </a:t>
            </a:r>
            <a:r>
              <a:rPr lang="en-US" sz="1000" dirty="0" err="1" smtClean="0">
                <a:solidFill>
                  <a:schemeClr val="bg1">
                    <a:lumMod val="10000"/>
                    <a:lumOff val="90000"/>
                  </a:schemeClr>
                </a:solidFill>
                <a:latin typeface="Gill Sans MT" pitchFamily="34" charset="0"/>
              </a:rPr>
              <a:t>Flickr</a:t>
            </a:r>
            <a:endParaRPr lang="en-US" sz="1000" b="1" dirty="0" smtClean="0">
              <a:solidFill>
                <a:schemeClr val="bg1">
                  <a:lumMod val="10000"/>
                  <a:lumOff val="90000"/>
                </a:schemeClr>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oncert.jpg"/>
          <p:cNvPicPr>
            <a:picLocks noChangeAspect="1"/>
          </p:cNvPicPr>
          <p:nvPr/>
        </p:nvPicPr>
        <p:blipFill>
          <a:blip r:embed="rId2" cstate="screen"/>
          <a:srcRect/>
          <a:stretch>
            <a:fillRect/>
          </a:stretch>
        </p:blipFill>
        <p:spPr>
          <a:xfrm>
            <a:off x="-1" y="0"/>
            <a:ext cx="9144001" cy="6858000"/>
          </a:xfrm>
          <a:prstGeom prst="rect">
            <a:avLst/>
          </a:prstGeom>
        </p:spPr>
      </p:pic>
      <p:sp>
        <p:nvSpPr>
          <p:cNvPr id="3" name="TextBox 2"/>
          <p:cNvSpPr txBox="1"/>
          <p:nvPr/>
        </p:nvSpPr>
        <p:spPr>
          <a:xfrm>
            <a:off x="6096000" y="6611779"/>
            <a:ext cx="3048000" cy="246221"/>
          </a:xfrm>
          <a:prstGeom prst="rect">
            <a:avLst/>
          </a:prstGeom>
          <a:noFill/>
        </p:spPr>
        <p:txBody>
          <a:bodyPr wrap="square" rtlCol="0">
            <a:spAutoFit/>
          </a:bodyPr>
          <a:lstStyle/>
          <a:p>
            <a:r>
              <a:rPr lang="en-US" sz="1000" b="1" dirty="0" smtClean="0"/>
              <a:t>Hands in the air - in concert </a:t>
            </a:r>
            <a:r>
              <a:rPr lang="en-US" sz="1000" dirty="0" smtClean="0"/>
              <a:t>by ` marfis75 on </a:t>
            </a:r>
            <a:r>
              <a:rPr lang="en-US" sz="1000" dirty="0" err="1" smtClean="0"/>
              <a:t>Flickr</a:t>
            </a:r>
            <a:endParaRPr lang="en-US" sz="1000" b="1" dirty="0"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oncert.jpg"/>
          <p:cNvPicPr>
            <a:picLocks noChangeAspect="1"/>
          </p:cNvPicPr>
          <p:nvPr/>
        </p:nvPicPr>
        <p:blipFill>
          <a:blip r:embed="rId2" cstate="screen"/>
          <a:srcRect/>
          <a:stretch>
            <a:fillRect/>
          </a:stretch>
        </p:blipFill>
        <p:spPr>
          <a:xfrm>
            <a:off x="-1" y="0"/>
            <a:ext cx="9144001" cy="6858000"/>
          </a:xfrm>
          <a:prstGeom prst="rect">
            <a:avLst/>
          </a:prstGeom>
        </p:spPr>
      </p:pic>
      <p:sp>
        <p:nvSpPr>
          <p:cNvPr id="3" name="TextBox 2"/>
          <p:cNvSpPr txBox="1"/>
          <p:nvPr/>
        </p:nvSpPr>
        <p:spPr>
          <a:xfrm>
            <a:off x="6096000" y="6611779"/>
            <a:ext cx="3048000" cy="246221"/>
          </a:xfrm>
          <a:prstGeom prst="rect">
            <a:avLst/>
          </a:prstGeom>
          <a:noFill/>
        </p:spPr>
        <p:txBody>
          <a:bodyPr wrap="square" rtlCol="0">
            <a:spAutoFit/>
          </a:bodyPr>
          <a:lstStyle/>
          <a:p>
            <a:r>
              <a:rPr lang="en-US" sz="1000" b="1" dirty="0" smtClean="0"/>
              <a:t>Hands in the air - in concert </a:t>
            </a:r>
            <a:r>
              <a:rPr lang="en-US" sz="1000" dirty="0" smtClean="0"/>
              <a:t>by ` marfis75 on </a:t>
            </a:r>
            <a:r>
              <a:rPr lang="en-US" sz="1000" dirty="0" err="1" smtClean="0"/>
              <a:t>Flickr</a:t>
            </a:r>
            <a:endParaRPr lang="en-US" sz="1000" b="1" dirty="0" smtClean="0"/>
          </a:p>
        </p:txBody>
      </p:sp>
      <p:sp>
        <p:nvSpPr>
          <p:cNvPr id="4" name="Rectangle 3"/>
          <p:cNvSpPr/>
          <p:nvPr/>
        </p:nvSpPr>
        <p:spPr>
          <a:xfrm>
            <a:off x="0" y="228600"/>
            <a:ext cx="9144000" cy="707886"/>
          </a:xfrm>
          <a:prstGeom prst="rect">
            <a:avLst/>
          </a:prstGeom>
          <a:solidFill>
            <a:schemeClr val="bg2"/>
          </a:solidFill>
        </p:spPr>
        <p:txBody>
          <a:bodyPr wrap="square">
            <a:spAutoFit/>
          </a:bodyPr>
          <a:lstStyle/>
          <a:p>
            <a:r>
              <a:rPr lang="en-US" sz="4000" b="1" dirty="0" smtClean="0">
                <a:solidFill>
                  <a:schemeClr val="bg1">
                    <a:lumMod val="10000"/>
                    <a:lumOff val="90000"/>
                  </a:schemeClr>
                </a:solidFill>
                <a:latin typeface="Gill Sans MT" pitchFamily="34" charset="0"/>
              </a:rPr>
              <a:t>http://ubalt.libguides.com/powerpoint</a:t>
            </a:r>
          </a:p>
        </p:txBody>
      </p:sp>
      <p:pic>
        <p:nvPicPr>
          <p:cNvPr id="5" name="Picture 4" descr="Book_Slideology-255x256.jpg"/>
          <p:cNvPicPr>
            <a:picLocks noChangeAspect="1"/>
          </p:cNvPicPr>
          <p:nvPr/>
        </p:nvPicPr>
        <p:blipFill>
          <a:blip r:embed="rId3" cstate="screen"/>
          <a:stretch>
            <a:fillRect/>
          </a:stretch>
        </p:blipFill>
        <p:spPr>
          <a:xfrm>
            <a:off x="1219200" y="1143000"/>
            <a:ext cx="2428875" cy="2438400"/>
          </a:xfrm>
          <a:prstGeom prst="rect">
            <a:avLst/>
          </a:prstGeom>
        </p:spPr>
      </p:pic>
      <p:pic>
        <p:nvPicPr>
          <p:cNvPr id="6" name="Picture 5" descr="preszen.jpg"/>
          <p:cNvPicPr>
            <a:picLocks noChangeAspect="1"/>
          </p:cNvPicPr>
          <p:nvPr/>
        </p:nvPicPr>
        <p:blipFill>
          <a:blip r:embed="rId4" cstate="screen"/>
          <a:stretch>
            <a:fillRect/>
          </a:stretch>
        </p:blipFill>
        <p:spPr>
          <a:xfrm>
            <a:off x="4191000" y="1219200"/>
            <a:ext cx="4114800" cy="245059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teve_jobs.jpg"/>
          <p:cNvPicPr>
            <a:picLocks noChangeAspect="1"/>
          </p:cNvPicPr>
          <p:nvPr/>
        </p:nvPicPr>
        <p:blipFill>
          <a:blip r:embed="rId3" cstate="screen"/>
          <a:srcRect/>
          <a:stretch>
            <a:fillRect/>
          </a:stretch>
        </p:blipFill>
        <p:spPr>
          <a:xfrm>
            <a:off x="-1" y="0"/>
            <a:ext cx="9144001" cy="6858000"/>
          </a:xfrm>
          <a:prstGeom prst="rect">
            <a:avLst/>
          </a:prstGeom>
        </p:spPr>
      </p:pic>
      <p:sp>
        <p:nvSpPr>
          <p:cNvPr id="5" name="TextBox 4"/>
          <p:cNvSpPr txBox="1"/>
          <p:nvPr/>
        </p:nvSpPr>
        <p:spPr>
          <a:xfrm>
            <a:off x="7017712" y="6581001"/>
            <a:ext cx="2126288" cy="276999"/>
          </a:xfrm>
          <a:prstGeom prst="rect">
            <a:avLst/>
          </a:prstGeom>
          <a:noFill/>
        </p:spPr>
        <p:txBody>
          <a:bodyPr wrap="none" rtlCol="0">
            <a:spAutoFit/>
          </a:bodyPr>
          <a:lstStyle/>
          <a:p>
            <a:r>
              <a:rPr lang="en-US" sz="1200" dirty="0" smtClean="0">
                <a:latin typeface="Gill Sans MT" pitchFamily="34" charset="0"/>
              </a:rPr>
              <a:t>Img0061 by </a:t>
            </a:r>
            <a:r>
              <a:rPr lang="en-US" sz="1200" dirty="0" err="1" smtClean="0">
                <a:latin typeface="Gill Sans MT" pitchFamily="34" charset="0"/>
              </a:rPr>
              <a:t>blakespot</a:t>
            </a:r>
            <a:r>
              <a:rPr lang="en-US" sz="1200" dirty="0" smtClean="0">
                <a:latin typeface="Gill Sans MT" pitchFamily="34" charset="0"/>
              </a:rPr>
              <a:t> on </a:t>
            </a:r>
            <a:r>
              <a:rPr lang="en-US" sz="1200" dirty="0" err="1" smtClean="0">
                <a:latin typeface="Gill Sans MT" pitchFamily="34" charset="0"/>
              </a:rPr>
              <a:t>Flickr</a:t>
            </a:r>
            <a:endParaRPr lang="en-US" sz="1200" dirty="0" smtClean="0">
              <a:latin typeface="Gill Sans MT"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1524000" y="2819400"/>
            <a:ext cx="1709122" cy="830997"/>
          </a:xfrm>
          <a:prstGeom prst="rect">
            <a:avLst/>
          </a:prstGeom>
          <a:solidFill>
            <a:schemeClr val="bg1"/>
          </a:solidFill>
        </p:spPr>
        <p:txBody>
          <a:bodyPr wrap="none" rtlCol="0">
            <a:spAutoFit/>
          </a:bodyPr>
          <a:lstStyle/>
          <a:p>
            <a:r>
              <a:rPr lang="en-US" sz="4800" dirty="0" smtClean="0">
                <a:solidFill>
                  <a:schemeClr val="bg1">
                    <a:lumMod val="25000"/>
                    <a:lumOff val="75000"/>
                  </a:schemeClr>
                </a:solidFill>
                <a:latin typeface="Gill Sans MT" pitchFamily="34" charset="0"/>
              </a:rPr>
              <a:t>slides</a:t>
            </a:r>
            <a:r>
              <a:rPr lang="en-US" sz="4800" dirty="0" smtClean="0">
                <a:latin typeface="Gill Sans MT" pitchFamily="34" charset="0"/>
              </a:rPr>
              <a:t> </a:t>
            </a:r>
          </a:p>
        </p:txBody>
      </p:sp>
      <p:sp>
        <p:nvSpPr>
          <p:cNvPr id="3" name="Not Equal 2"/>
          <p:cNvSpPr/>
          <p:nvPr/>
        </p:nvSpPr>
        <p:spPr>
          <a:xfrm>
            <a:off x="3581400" y="3048000"/>
            <a:ext cx="1219200" cy="457200"/>
          </a:xfrm>
          <a:prstGeom prst="mathNotEqual">
            <a:avLst>
              <a:gd name="adj1" fmla="val 23520"/>
              <a:gd name="adj2" fmla="val 6408932"/>
              <a:gd name="adj3" fmla="val 11760"/>
            </a:avLst>
          </a:prstGeom>
          <a:solidFill>
            <a:schemeClr val="bg1">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5257800" y="2819400"/>
            <a:ext cx="2230098" cy="830997"/>
          </a:xfrm>
          <a:prstGeom prst="rect">
            <a:avLst/>
          </a:prstGeom>
          <a:solidFill>
            <a:schemeClr val="bg1"/>
          </a:solidFill>
        </p:spPr>
        <p:txBody>
          <a:bodyPr wrap="none" rtlCol="0">
            <a:spAutoFit/>
          </a:bodyPr>
          <a:lstStyle/>
          <a:p>
            <a:r>
              <a:rPr lang="en-US" sz="4800" dirty="0" smtClean="0">
                <a:solidFill>
                  <a:schemeClr val="bg1">
                    <a:lumMod val="25000"/>
                    <a:lumOff val="75000"/>
                  </a:schemeClr>
                </a:solidFill>
                <a:latin typeface="Gill Sans MT" pitchFamily="34" charset="0"/>
              </a:rPr>
              <a:t>handout</a:t>
            </a:r>
          </a:p>
        </p:txBody>
      </p:sp>
    </p:spTree>
  </p:cSld>
  <p:clrMapOvr>
    <a:masterClrMapping/>
  </p:clrMapOvr>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ubblue">
      <a:dk1>
        <a:srgbClr val="FFFFFF"/>
      </a:dk1>
      <a:lt1>
        <a:srgbClr val="01415B"/>
      </a:lt1>
      <a:dk2>
        <a:srgbClr val="03AEF4"/>
      </a:dk2>
      <a:lt2>
        <a:srgbClr val="01415B"/>
      </a:lt2>
      <a:accent1>
        <a:srgbClr val="03AEF4"/>
      </a:accent1>
      <a:accent2>
        <a:srgbClr val="3486A7"/>
      </a:accent2>
      <a:accent3>
        <a:srgbClr val="9BBB59"/>
      </a:accent3>
      <a:accent4>
        <a:srgbClr val="8064A2"/>
      </a:accent4>
      <a:accent5>
        <a:srgbClr val="4BACC6"/>
      </a:accent5>
      <a:accent6>
        <a:srgbClr val="F79646"/>
      </a:accent6>
      <a:hlink>
        <a:srgbClr val="03AEF4"/>
      </a:hlink>
      <a:folHlink>
        <a:srgbClr val="03AEF4"/>
      </a:folHlink>
    </a:clrScheme>
    <a:fontScheme name="Gill Sans MT">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wrap="none" rtlCol="0">
        <a:spAutoFit/>
      </a:bodyPr>
      <a:lstStyle>
        <a:defPPr>
          <a:defRPr sz="4800" dirty="0" smtClean="0">
            <a:latin typeface="Gill Sans MT" pitchFamily="34" charset="0"/>
          </a:defRPr>
        </a:defPPr>
      </a:lstStyle>
    </a:txDef>
  </a:objectDefaults>
  <a:extraClrSchemeLst/>
</a:theme>
</file>

<file path=ppt/theme/theme2.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Gill Sans">
      <a:majorFont>
        <a:latin typeface="Gill Sans MT Condensed"/>
        <a:ea typeface=""/>
        <a:cs typeface=""/>
      </a:majorFont>
      <a:minorFont>
        <a:latin typeface="Gill Sans MT"/>
        <a:ea typeface=""/>
        <a:cs typeface=""/>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ubblue">
    <a:dk1>
      <a:srgbClr val="FFFFFF"/>
    </a:dk1>
    <a:lt1>
      <a:srgbClr val="01415B"/>
    </a:lt1>
    <a:dk2>
      <a:srgbClr val="03AEF4"/>
    </a:dk2>
    <a:lt2>
      <a:srgbClr val="01415B"/>
    </a:lt2>
    <a:accent1>
      <a:srgbClr val="03AEF4"/>
    </a:accent1>
    <a:accent2>
      <a:srgbClr val="3486A7"/>
    </a:accent2>
    <a:accent3>
      <a:srgbClr val="9BBB59"/>
    </a:accent3>
    <a:accent4>
      <a:srgbClr val="8064A2"/>
    </a:accent4>
    <a:accent5>
      <a:srgbClr val="4BACC6"/>
    </a:accent5>
    <a:accent6>
      <a:srgbClr val="F79646"/>
    </a:accent6>
    <a:hlink>
      <a:srgbClr val="03AEF4"/>
    </a:hlink>
    <a:folHlink>
      <a:srgbClr val="03AEF4"/>
    </a:folHlink>
  </a:clrScheme>
  <a:fontScheme name="Gill Sans MT">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ubblue">
    <a:dk1>
      <a:srgbClr val="FFFFFF"/>
    </a:dk1>
    <a:lt1>
      <a:srgbClr val="01415B"/>
    </a:lt1>
    <a:dk2>
      <a:srgbClr val="03AEF4"/>
    </a:dk2>
    <a:lt2>
      <a:srgbClr val="01415B"/>
    </a:lt2>
    <a:accent1>
      <a:srgbClr val="03AEF4"/>
    </a:accent1>
    <a:accent2>
      <a:srgbClr val="3486A7"/>
    </a:accent2>
    <a:accent3>
      <a:srgbClr val="9BBB59"/>
    </a:accent3>
    <a:accent4>
      <a:srgbClr val="8064A2"/>
    </a:accent4>
    <a:accent5>
      <a:srgbClr val="4BACC6"/>
    </a:accent5>
    <a:accent6>
      <a:srgbClr val="F79646"/>
    </a:accent6>
    <a:hlink>
      <a:srgbClr val="03AEF4"/>
    </a:hlink>
    <a:folHlink>
      <a:srgbClr val="03AEF4"/>
    </a:folHlink>
  </a:clrScheme>
  <a:fontScheme name="Gill Sans MT">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ubblue">
    <a:dk1>
      <a:srgbClr val="FFFFFF"/>
    </a:dk1>
    <a:lt1>
      <a:srgbClr val="01415B"/>
    </a:lt1>
    <a:dk2>
      <a:srgbClr val="03AEF4"/>
    </a:dk2>
    <a:lt2>
      <a:srgbClr val="01415B"/>
    </a:lt2>
    <a:accent1>
      <a:srgbClr val="03AEF4"/>
    </a:accent1>
    <a:accent2>
      <a:srgbClr val="3486A7"/>
    </a:accent2>
    <a:accent3>
      <a:srgbClr val="9BBB59"/>
    </a:accent3>
    <a:accent4>
      <a:srgbClr val="8064A2"/>
    </a:accent4>
    <a:accent5>
      <a:srgbClr val="4BACC6"/>
    </a:accent5>
    <a:accent6>
      <a:srgbClr val="F79646"/>
    </a:accent6>
    <a:hlink>
      <a:srgbClr val="03AEF4"/>
    </a:hlink>
    <a:folHlink>
      <a:srgbClr val="03AEF4"/>
    </a:folHlink>
  </a:clrScheme>
  <a:fontScheme name="Gill Sans MT">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ubblue">
    <a:dk1>
      <a:srgbClr val="FFFFFF"/>
    </a:dk1>
    <a:lt1>
      <a:srgbClr val="01415B"/>
    </a:lt1>
    <a:dk2>
      <a:srgbClr val="03AEF4"/>
    </a:dk2>
    <a:lt2>
      <a:srgbClr val="01415B"/>
    </a:lt2>
    <a:accent1>
      <a:srgbClr val="03AEF4"/>
    </a:accent1>
    <a:accent2>
      <a:srgbClr val="3486A7"/>
    </a:accent2>
    <a:accent3>
      <a:srgbClr val="9BBB59"/>
    </a:accent3>
    <a:accent4>
      <a:srgbClr val="8064A2"/>
    </a:accent4>
    <a:accent5>
      <a:srgbClr val="4BACC6"/>
    </a:accent5>
    <a:accent6>
      <a:srgbClr val="F79646"/>
    </a:accent6>
    <a:hlink>
      <a:srgbClr val="03AEF4"/>
    </a:hlink>
    <a:folHlink>
      <a:srgbClr val="03AEF4"/>
    </a:folHlink>
  </a:clrScheme>
  <a:fontScheme name="Gill Sans MT">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2229</TotalTime>
  <Words>1659</Words>
  <Application>Microsoft Office PowerPoint</Application>
  <PresentationFormat>On-screen Show (4:3)</PresentationFormat>
  <Paragraphs>295</Paragraphs>
  <Slides>68</Slides>
  <Notes>47</Notes>
  <HiddenSlides>26</HiddenSlides>
  <MMClips>0</MMClips>
  <ScaleCrop>false</ScaleCrop>
  <HeadingPairs>
    <vt:vector size="4" baseType="variant">
      <vt:variant>
        <vt:lpstr>Theme</vt:lpstr>
      </vt:variant>
      <vt:variant>
        <vt:i4>3</vt:i4>
      </vt:variant>
      <vt:variant>
        <vt:lpstr>Slide Titles</vt:lpstr>
      </vt:variant>
      <vt:variant>
        <vt:i4>68</vt:i4>
      </vt:variant>
    </vt:vector>
  </HeadingPairs>
  <TitlesOfParts>
    <vt:vector size="71" baseType="lpstr">
      <vt:lpstr>Office Theme</vt:lpstr>
      <vt:lpstr>Metro</vt:lpstr>
      <vt:lpstr>Opulent</vt:lpstr>
      <vt:lpstr>PowerPoint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Book Sales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vector>
  </TitlesOfParts>
  <Company>University of Baltimore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dc:title>
  <dc:creator>test</dc:creator>
  <cp:lastModifiedBy>updater</cp:lastModifiedBy>
  <cp:revision>233</cp:revision>
  <cp:lastPrinted>2012-10-16T14:59:27Z</cp:lastPrinted>
  <dcterms:created xsi:type="dcterms:W3CDTF">2011-04-11T14:28:40Z</dcterms:created>
  <dcterms:modified xsi:type="dcterms:W3CDTF">2012-10-16T15:02:27Z</dcterms:modified>
</cp:coreProperties>
</file>