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56" r:id="rId2"/>
    <p:sldId id="287" r:id="rId3"/>
    <p:sldId id="258" r:id="rId4"/>
    <p:sldId id="259" r:id="rId5"/>
    <p:sldId id="266" r:id="rId6"/>
    <p:sldId id="277" r:id="rId7"/>
    <p:sldId id="269" r:id="rId8"/>
    <p:sldId id="274" r:id="rId9"/>
    <p:sldId id="270" r:id="rId10"/>
    <p:sldId id="273" r:id="rId11"/>
    <p:sldId id="271" r:id="rId12"/>
    <p:sldId id="272" r:id="rId13"/>
    <p:sldId id="278" r:id="rId14"/>
    <p:sldId id="275" r:id="rId15"/>
    <p:sldId id="276" r:id="rId16"/>
    <p:sldId id="279" r:id="rId17"/>
    <p:sldId id="280" r:id="rId18"/>
    <p:sldId id="281" r:id="rId19"/>
    <p:sldId id="285" r:id="rId20"/>
    <p:sldId id="284" r:id="rId21"/>
    <p:sldId id="267" r:id="rId22"/>
    <p:sldId id="288" r:id="rId23"/>
    <p:sldId id="268" r:id="rId24"/>
    <p:sldId id="286" r:id="rId25"/>
    <p:sldId id="289" r:id="rId26"/>
    <p:sldId id="290"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A40"/>
    <a:srgbClr val="FFFFCC"/>
    <a:srgbClr val="292621"/>
    <a:srgbClr val="E5DEA5"/>
    <a:srgbClr val="C7E0D1"/>
    <a:srgbClr val="F2F5D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55" autoAdjust="0"/>
  </p:normalViewPr>
  <p:slideViewPr>
    <p:cSldViewPr>
      <p:cViewPr varScale="1">
        <p:scale>
          <a:sx n="72" d="100"/>
          <a:sy n="72" d="100"/>
        </p:scale>
        <p:origin x="-7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2A83E-1E57-430F-A5BC-3FBD9DD4F97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27C5E4A-9EE3-45BC-99E2-17785D5CF985}">
      <dgm:prSet phldrT="[Text]"/>
      <dgm:spPr>
        <a:solidFill>
          <a:srgbClr val="E5DEA5"/>
        </a:solidFill>
      </dgm:spPr>
      <dgm:t>
        <a:bodyPr/>
        <a:lstStyle/>
        <a:p>
          <a:r>
            <a:rPr lang="en-US" dirty="0" smtClean="0"/>
            <a:t>Define</a:t>
          </a:r>
          <a:endParaRPr lang="en-US" dirty="0"/>
        </a:p>
      </dgm:t>
    </dgm:pt>
    <dgm:pt modelId="{6AADB79B-EC36-48B8-8594-78E41F050A3B}" type="parTrans" cxnId="{187E6BA1-0797-4062-BE1E-A6C6817066E7}">
      <dgm:prSet/>
      <dgm:spPr/>
      <dgm:t>
        <a:bodyPr/>
        <a:lstStyle/>
        <a:p>
          <a:endParaRPr lang="en-US"/>
        </a:p>
      </dgm:t>
    </dgm:pt>
    <dgm:pt modelId="{908D03F9-6863-49FE-8C60-800A18119C9D}" type="sibTrans" cxnId="{187E6BA1-0797-4062-BE1E-A6C6817066E7}">
      <dgm:prSet/>
      <dgm:spPr/>
      <dgm:t>
        <a:bodyPr/>
        <a:lstStyle/>
        <a:p>
          <a:endParaRPr lang="en-US"/>
        </a:p>
      </dgm:t>
    </dgm:pt>
    <dgm:pt modelId="{0A858D2B-2133-408D-8CEB-F1B2A713B0FF}">
      <dgm:prSet phldrT="[Text]"/>
      <dgm:spPr>
        <a:solidFill>
          <a:srgbClr val="F2F5D0"/>
        </a:solidFill>
      </dgm:spPr>
      <dgm:t>
        <a:bodyPr/>
        <a:lstStyle/>
        <a:p>
          <a:r>
            <a:rPr lang="en-US" b="1" dirty="0" smtClean="0">
              <a:solidFill>
                <a:srgbClr val="00B0F0"/>
              </a:solidFill>
            </a:rPr>
            <a:t>Search</a:t>
          </a:r>
          <a:endParaRPr lang="en-US" b="1" dirty="0">
            <a:solidFill>
              <a:srgbClr val="00B0F0"/>
            </a:solidFill>
          </a:endParaRPr>
        </a:p>
      </dgm:t>
    </dgm:pt>
    <dgm:pt modelId="{3A77D608-A048-432E-98B2-78AD09854184}" type="parTrans" cxnId="{5AAFA77D-6014-4FDD-96E7-11618EF0C195}">
      <dgm:prSet/>
      <dgm:spPr/>
      <dgm:t>
        <a:bodyPr/>
        <a:lstStyle/>
        <a:p>
          <a:endParaRPr lang="en-US"/>
        </a:p>
      </dgm:t>
    </dgm:pt>
    <dgm:pt modelId="{36B461C8-5746-4E9F-BF17-AA7BF39E6AF0}" type="sibTrans" cxnId="{5AAFA77D-6014-4FDD-96E7-11618EF0C195}">
      <dgm:prSet/>
      <dgm:spPr/>
      <dgm:t>
        <a:bodyPr/>
        <a:lstStyle/>
        <a:p>
          <a:endParaRPr lang="en-US"/>
        </a:p>
      </dgm:t>
    </dgm:pt>
    <dgm:pt modelId="{7E6883EE-9DB2-472C-942F-56065670D3BF}">
      <dgm:prSet phldrT="[Text]"/>
      <dgm:spPr>
        <a:solidFill>
          <a:srgbClr val="E5DEA5"/>
        </a:solidFill>
      </dgm:spPr>
      <dgm:t>
        <a:bodyPr/>
        <a:lstStyle/>
        <a:p>
          <a:r>
            <a:rPr lang="en-US" dirty="0" smtClean="0"/>
            <a:t>Evaluate</a:t>
          </a:r>
          <a:endParaRPr lang="en-US" dirty="0"/>
        </a:p>
      </dgm:t>
    </dgm:pt>
    <dgm:pt modelId="{8F8F81E9-B69E-4FCE-B75F-65BAFE1D5085}" type="parTrans" cxnId="{DF558FD8-5F01-41AF-9928-47BB114F48D7}">
      <dgm:prSet/>
      <dgm:spPr/>
      <dgm:t>
        <a:bodyPr/>
        <a:lstStyle/>
        <a:p>
          <a:endParaRPr lang="en-US"/>
        </a:p>
      </dgm:t>
    </dgm:pt>
    <dgm:pt modelId="{3C598C73-E6A0-4380-AB76-BF807B9163DB}" type="sibTrans" cxnId="{DF558FD8-5F01-41AF-9928-47BB114F48D7}">
      <dgm:prSet/>
      <dgm:spPr/>
      <dgm:t>
        <a:bodyPr/>
        <a:lstStyle/>
        <a:p>
          <a:endParaRPr lang="en-US"/>
        </a:p>
      </dgm:t>
    </dgm:pt>
    <dgm:pt modelId="{BA0813BC-7458-4A27-8E2B-5318FAF783BA}">
      <dgm:prSet phldrT="[Text]"/>
      <dgm:spPr>
        <a:solidFill>
          <a:srgbClr val="E5DEA5"/>
        </a:solidFill>
      </dgm:spPr>
      <dgm:t>
        <a:bodyPr/>
        <a:lstStyle/>
        <a:p>
          <a:r>
            <a:rPr lang="en-US" dirty="0" smtClean="0"/>
            <a:t>Organize</a:t>
          </a:r>
          <a:endParaRPr lang="en-US" dirty="0"/>
        </a:p>
      </dgm:t>
    </dgm:pt>
    <dgm:pt modelId="{68A4450C-766A-4C1B-B2C8-8D9DCBA31E33}" type="parTrans" cxnId="{B2323822-1261-4894-BB02-CAB98EC5E678}">
      <dgm:prSet/>
      <dgm:spPr/>
      <dgm:t>
        <a:bodyPr/>
        <a:lstStyle/>
        <a:p>
          <a:endParaRPr lang="en-US"/>
        </a:p>
      </dgm:t>
    </dgm:pt>
    <dgm:pt modelId="{F1060133-C2E2-4292-8C96-D0FD910CAD9C}" type="sibTrans" cxnId="{B2323822-1261-4894-BB02-CAB98EC5E678}">
      <dgm:prSet/>
      <dgm:spPr/>
      <dgm:t>
        <a:bodyPr/>
        <a:lstStyle/>
        <a:p>
          <a:endParaRPr lang="en-US"/>
        </a:p>
      </dgm:t>
    </dgm:pt>
    <dgm:pt modelId="{4D35270E-295E-4FA3-8D80-7000C8760A6C}">
      <dgm:prSet phldrT="[Text]"/>
      <dgm:spPr>
        <a:solidFill>
          <a:srgbClr val="E5DEA5"/>
        </a:solidFill>
      </dgm:spPr>
      <dgm:t>
        <a:bodyPr/>
        <a:lstStyle/>
        <a:p>
          <a:r>
            <a:rPr lang="en-US" dirty="0" smtClean="0"/>
            <a:t>Write</a:t>
          </a:r>
          <a:endParaRPr lang="en-US" dirty="0"/>
        </a:p>
      </dgm:t>
    </dgm:pt>
    <dgm:pt modelId="{16608809-8E68-4742-A567-5A053C9C2B41}" type="parTrans" cxnId="{31F2C5C8-4B55-42EB-B6F3-E6C6A701E43A}">
      <dgm:prSet/>
      <dgm:spPr/>
      <dgm:t>
        <a:bodyPr/>
        <a:lstStyle/>
        <a:p>
          <a:endParaRPr lang="en-US"/>
        </a:p>
      </dgm:t>
    </dgm:pt>
    <dgm:pt modelId="{38DF79DE-C45A-45BB-9E3D-56E2EDBCA0B3}" type="sibTrans" cxnId="{31F2C5C8-4B55-42EB-B6F3-E6C6A701E43A}">
      <dgm:prSet/>
      <dgm:spPr/>
      <dgm:t>
        <a:bodyPr/>
        <a:lstStyle/>
        <a:p>
          <a:endParaRPr lang="en-US"/>
        </a:p>
      </dgm:t>
    </dgm:pt>
    <dgm:pt modelId="{763674E0-FD2F-452F-8FAD-D1C9826E61CB}" type="pres">
      <dgm:prSet presAssocID="{4F62A83E-1E57-430F-A5BC-3FBD9DD4F976}" presName="cycle" presStyleCnt="0">
        <dgm:presLayoutVars>
          <dgm:dir/>
          <dgm:resizeHandles val="exact"/>
        </dgm:presLayoutVars>
      </dgm:prSet>
      <dgm:spPr/>
      <dgm:t>
        <a:bodyPr/>
        <a:lstStyle/>
        <a:p>
          <a:endParaRPr lang="en-US"/>
        </a:p>
      </dgm:t>
    </dgm:pt>
    <dgm:pt modelId="{40AF03FE-2BDD-4CB5-8170-5E18A901AAB7}" type="pres">
      <dgm:prSet presAssocID="{627C5E4A-9EE3-45BC-99E2-17785D5CF985}" presName="node" presStyleLbl="node1" presStyleIdx="0" presStyleCnt="5">
        <dgm:presLayoutVars>
          <dgm:bulletEnabled val="1"/>
        </dgm:presLayoutVars>
      </dgm:prSet>
      <dgm:spPr/>
      <dgm:t>
        <a:bodyPr/>
        <a:lstStyle/>
        <a:p>
          <a:endParaRPr lang="en-US"/>
        </a:p>
      </dgm:t>
    </dgm:pt>
    <dgm:pt modelId="{7ACF92F8-3483-4410-AE27-F31792DA808F}" type="pres">
      <dgm:prSet presAssocID="{627C5E4A-9EE3-45BC-99E2-17785D5CF985}" presName="spNode" presStyleCnt="0"/>
      <dgm:spPr/>
    </dgm:pt>
    <dgm:pt modelId="{DFB5AB72-F82D-479A-BEAC-A6DB3EF3C830}" type="pres">
      <dgm:prSet presAssocID="{908D03F9-6863-49FE-8C60-800A18119C9D}" presName="sibTrans" presStyleLbl="sibTrans1D1" presStyleIdx="0" presStyleCnt="5"/>
      <dgm:spPr/>
      <dgm:t>
        <a:bodyPr/>
        <a:lstStyle/>
        <a:p>
          <a:endParaRPr lang="en-US"/>
        </a:p>
      </dgm:t>
    </dgm:pt>
    <dgm:pt modelId="{3083F460-B748-4484-AB85-7F8523080B94}" type="pres">
      <dgm:prSet presAssocID="{0A858D2B-2133-408D-8CEB-F1B2A713B0FF}" presName="node" presStyleLbl="node1" presStyleIdx="1" presStyleCnt="5">
        <dgm:presLayoutVars>
          <dgm:bulletEnabled val="1"/>
        </dgm:presLayoutVars>
      </dgm:prSet>
      <dgm:spPr/>
      <dgm:t>
        <a:bodyPr/>
        <a:lstStyle/>
        <a:p>
          <a:endParaRPr lang="en-US"/>
        </a:p>
      </dgm:t>
    </dgm:pt>
    <dgm:pt modelId="{240B0D93-7068-4380-AA25-B83AB63E8328}" type="pres">
      <dgm:prSet presAssocID="{0A858D2B-2133-408D-8CEB-F1B2A713B0FF}" presName="spNode" presStyleCnt="0"/>
      <dgm:spPr/>
    </dgm:pt>
    <dgm:pt modelId="{D0F4C88D-0E76-4407-B9A5-C07513BF6780}" type="pres">
      <dgm:prSet presAssocID="{36B461C8-5746-4E9F-BF17-AA7BF39E6AF0}" presName="sibTrans" presStyleLbl="sibTrans1D1" presStyleIdx="1" presStyleCnt="5"/>
      <dgm:spPr/>
      <dgm:t>
        <a:bodyPr/>
        <a:lstStyle/>
        <a:p>
          <a:endParaRPr lang="en-US"/>
        </a:p>
      </dgm:t>
    </dgm:pt>
    <dgm:pt modelId="{BB44846D-BAE3-4741-AE2C-17B80DE4143F}" type="pres">
      <dgm:prSet presAssocID="{7E6883EE-9DB2-472C-942F-56065670D3BF}" presName="node" presStyleLbl="node1" presStyleIdx="2" presStyleCnt="5">
        <dgm:presLayoutVars>
          <dgm:bulletEnabled val="1"/>
        </dgm:presLayoutVars>
      </dgm:prSet>
      <dgm:spPr/>
      <dgm:t>
        <a:bodyPr/>
        <a:lstStyle/>
        <a:p>
          <a:endParaRPr lang="en-US"/>
        </a:p>
      </dgm:t>
    </dgm:pt>
    <dgm:pt modelId="{595CD80D-E817-4D15-B3FC-6D8C52BD1647}" type="pres">
      <dgm:prSet presAssocID="{7E6883EE-9DB2-472C-942F-56065670D3BF}" presName="spNode" presStyleCnt="0"/>
      <dgm:spPr/>
    </dgm:pt>
    <dgm:pt modelId="{EF4ECD97-60C1-4B40-926D-F15F4FA9BD36}" type="pres">
      <dgm:prSet presAssocID="{3C598C73-E6A0-4380-AB76-BF807B9163DB}" presName="sibTrans" presStyleLbl="sibTrans1D1" presStyleIdx="2" presStyleCnt="5"/>
      <dgm:spPr/>
      <dgm:t>
        <a:bodyPr/>
        <a:lstStyle/>
        <a:p>
          <a:endParaRPr lang="en-US"/>
        </a:p>
      </dgm:t>
    </dgm:pt>
    <dgm:pt modelId="{B9ABDEF3-ED89-4AB1-B92A-3A10B8FD2AE9}" type="pres">
      <dgm:prSet presAssocID="{BA0813BC-7458-4A27-8E2B-5318FAF783BA}" presName="node" presStyleLbl="node1" presStyleIdx="3" presStyleCnt="5">
        <dgm:presLayoutVars>
          <dgm:bulletEnabled val="1"/>
        </dgm:presLayoutVars>
      </dgm:prSet>
      <dgm:spPr/>
      <dgm:t>
        <a:bodyPr/>
        <a:lstStyle/>
        <a:p>
          <a:endParaRPr lang="en-US"/>
        </a:p>
      </dgm:t>
    </dgm:pt>
    <dgm:pt modelId="{BE91CA2C-7A82-4553-AA85-3EA6B7A498DD}" type="pres">
      <dgm:prSet presAssocID="{BA0813BC-7458-4A27-8E2B-5318FAF783BA}" presName="spNode" presStyleCnt="0"/>
      <dgm:spPr/>
    </dgm:pt>
    <dgm:pt modelId="{CF046845-8E1D-4932-90EA-527A49BD96AF}" type="pres">
      <dgm:prSet presAssocID="{F1060133-C2E2-4292-8C96-D0FD910CAD9C}" presName="sibTrans" presStyleLbl="sibTrans1D1" presStyleIdx="3" presStyleCnt="5"/>
      <dgm:spPr/>
      <dgm:t>
        <a:bodyPr/>
        <a:lstStyle/>
        <a:p>
          <a:endParaRPr lang="en-US"/>
        </a:p>
      </dgm:t>
    </dgm:pt>
    <dgm:pt modelId="{B6AFD1C2-EA0A-43CE-8EAC-F2D94420093E}" type="pres">
      <dgm:prSet presAssocID="{4D35270E-295E-4FA3-8D80-7000C8760A6C}" presName="node" presStyleLbl="node1" presStyleIdx="4" presStyleCnt="5">
        <dgm:presLayoutVars>
          <dgm:bulletEnabled val="1"/>
        </dgm:presLayoutVars>
      </dgm:prSet>
      <dgm:spPr/>
      <dgm:t>
        <a:bodyPr/>
        <a:lstStyle/>
        <a:p>
          <a:endParaRPr lang="en-US"/>
        </a:p>
      </dgm:t>
    </dgm:pt>
    <dgm:pt modelId="{802A5EEE-C7C4-4125-BE83-E49B8082652B}" type="pres">
      <dgm:prSet presAssocID="{4D35270E-295E-4FA3-8D80-7000C8760A6C}" presName="spNode" presStyleCnt="0"/>
      <dgm:spPr/>
    </dgm:pt>
    <dgm:pt modelId="{0BC9065D-94FE-4A62-980E-0BD8A1757634}" type="pres">
      <dgm:prSet presAssocID="{38DF79DE-C45A-45BB-9E3D-56E2EDBCA0B3}" presName="sibTrans" presStyleLbl="sibTrans1D1" presStyleIdx="4" presStyleCnt="5"/>
      <dgm:spPr/>
      <dgm:t>
        <a:bodyPr/>
        <a:lstStyle/>
        <a:p>
          <a:endParaRPr lang="en-US"/>
        </a:p>
      </dgm:t>
    </dgm:pt>
  </dgm:ptLst>
  <dgm:cxnLst>
    <dgm:cxn modelId="{7539D350-D975-4F0E-A49D-E594F0DDDB14}" type="presOf" srcId="{627C5E4A-9EE3-45BC-99E2-17785D5CF985}" destId="{40AF03FE-2BDD-4CB5-8170-5E18A901AAB7}" srcOrd="0" destOrd="0" presId="urn:microsoft.com/office/officeart/2005/8/layout/cycle5"/>
    <dgm:cxn modelId="{31F2C5C8-4B55-42EB-B6F3-E6C6A701E43A}" srcId="{4F62A83E-1E57-430F-A5BC-3FBD9DD4F976}" destId="{4D35270E-295E-4FA3-8D80-7000C8760A6C}" srcOrd="4" destOrd="0" parTransId="{16608809-8E68-4742-A567-5A053C9C2B41}" sibTransId="{38DF79DE-C45A-45BB-9E3D-56E2EDBCA0B3}"/>
    <dgm:cxn modelId="{1C91BFFC-7D6C-4C9E-A41B-BC8DBA917C68}" type="presOf" srcId="{0A858D2B-2133-408D-8CEB-F1B2A713B0FF}" destId="{3083F460-B748-4484-AB85-7F8523080B94}" srcOrd="0" destOrd="0" presId="urn:microsoft.com/office/officeart/2005/8/layout/cycle5"/>
    <dgm:cxn modelId="{28D1722F-7D56-4E66-92A9-A76372A2F160}" type="presOf" srcId="{4D35270E-295E-4FA3-8D80-7000C8760A6C}" destId="{B6AFD1C2-EA0A-43CE-8EAC-F2D94420093E}" srcOrd="0" destOrd="0" presId="urn:microsoft.com/office/officeart/2005/8/layout/cycle5"/>
    <dgm:cxn modelId="{FFAA1A26-DB3C-458C-9C15-FDA7549F11AD}" type="presOf" srcId="{908D03F9-6863-49FE-8C60-800A18119C9D}" destId="{DFB5AB72-F82D-479A-BEAC-A6DB3EF3C830}" srcOrd="0" destOrd="0" presId="urn:microsoft.com/office/officeart/2005/8/layout/cycle5"/>
    <dgm:cxn modelId="{DF558FD8-5F01-41AF-9928-47BB114F48D7}" srcId="{4F62A83E-1E57-430F-A5BC-3FBD9DD4F976}" destId="{7E6883EE-9DB2-472C-942F-56065670D3BF}" srcOrd="2" destOrd="0" parTransId="{8F8F81E9-B69E-4FCE-B75F-65BAFE1D5085}" sibTransId="{3C598C73-E6A0-4380-AB76-BF807B9163DB}"/>
    <dgm:cxn modelId="{F14EEC45-8140-413A-8AC9-DEF25716CA7D}" type="presOf" srcId="{36B461C8-5746-4E9F-BF17-AA7BF39E6AF0}" destId="{D0F4C88D-0E76-4407-B9A5-C07513BF6780}" srcOrd="0" destOrd="0" presId="urn:microsoft.com/office/officeart/2005/8/layout/cycle5"/>
    <dgm:cxn modelId="{B038CAF9-CF9E-47DE-AB22-2E585484DEF6}" type="presOf" srcId="{3C598C73-E6A0-4380-AB76-BF807B9163DB}" destId="{EF4ECD97-60C1-4B40-926D-F15F4FA9BD36}" srcOrd="0" destOrd="0" presId="urn:microsoft.com/office/officeart/2005/8/layout/cycle5"/>
    <dgm:cxn modelId="{E8E12B4D-E035-4FE7-AEDF-F23A80579C5D}" type="presOf" srcId="{4F62A83E-1E57-430F-A5BC-3FBD9DD4F976}" destId="{763674E0-FD2F-452F-8FAD-D1C9826E61CB}" srcOrd="0" destOrd="0" presId="urn:microsoft.com/office/officeart/2005/8/layout/cycle5"/>
    <dgm:cxn modelId="{187E6BA1-0797-4062-BE1E-A6C6817066E7}" srcId="{4F62A83E-1E57-430F-A5BC-3FBD9DD4F976}" destId="{627C5E4A-9EE3-45BC-99E2-17785D5CF985}" srcOrd="0" destOrd="0" parTransId="{6AADB79B-EC36-48B8-8594-78E41F050A3B}" sibTransId="{908D03F9-6863-49FE-8C60-800A18119C9D}"/>
    <dgm:cxn modelId="{5AAFA77D-6014-4FDD-96E7-11618EF0C195}" srcId="{4F62A83E-1E57-430F-A5BC-3FBD9DD4F976}" destId="{0A858D2B-2133-408D-8CEB-F1B2A713B0FF}" srcOrd="1" destOrd="0" parTransId="{3A77D608-A048-432E-98B2-78AD09854184}" sibTransId="{36B461C8-5746-4E9F-BF17-AA7BF39E6AF0}"/>
    <dgm:cxn modelId="{C14632BA-B18E-4F39-B17C-A1E0AF00C927}" type="presOf" srcId="{F1060133-C2E2-4292-8C96-D0FD910CAD9C}" destId="{CF046845-8E1D-4932-90EA-527A49BD96AF}" srcOrd="0" destOrd="0" presId="urn:microsoft.com/office/officeart/2005/8/layout/cycle5"/>
    <dgm:cxn modelId="{C9BB4FF7-5A90-40D4-9FFE-5FADA79F0592}" type="presOf" srcId="{38DF79DE-C45A-45BB-9E3D-56E2EDBCA0B3}" destId="{0BC9065D-94FE-4A62-980E-0BD8A1757634}" srcOrd="0" destOrd="0" presId="urn:microsoft.com/office/officeart/2005/8/layout/cycle5"/>
    <dgm:cxn modelId="{8A7F0CB0-1DDE-4FE1-8EC1-6A1D13D0EF5A}" type="presOf" srcId="{7E6883EE-9DB2-472C-942F-56065670D3BF}" destId="{BB44846D-BAE3-4741-AE2C-17B80DE4143F}" srcOrd="0" destOrd="0" presId="urn:microsoft.com/office/officeart/2005/8/layout/cycle5"/>
    <dgm:cxn modelId="{E4C01FA6-9B42-47C2-91D7-E0EE50E5A354}" type="presOf" srcId="{BA0813BC-7458-4A27-8E2B-5318FAF783BA}" destId="{B9ABDEF3-ED89-4AB1-B92A-3A10B8FD2AE9}" srcOrd="0" destOrd="0" presId="urn:microsoft.com/office/officeart/2005/8/layout/cycle5"/>
    <dgm:cxn modelId="{B2323822-1261-4894-BB02-CAB98EC5E678}" srcId="{4F62A83E-1E57-430F-A5BC-3FBD9DD4F976}" destId="{BA0813BC-7458-4A27-8E2B-5318FAF783BA}" srcOrd="3" destOrd="0" parTransId="{68A4450C-766A-4C1B-B2C8-8D9DCBA31E33}" sibTransId="{F1060133-C2E2-4292-8C96-D0FD910CAD9C}"/>
    <dgm:cxn modelId="{8598DBDC-528D-4B11-A719-15B9AA99EB72}" type="presParOf" srcId="{763674E0-FD2F-452F-8FAD-D1C9826E61CB}" destId="{40AF03FE-2BDD-4CB5-8170-5E18A901AAB7}" srcOrd="0" destOrd="0" presId="urn:microsoft.com/office/officeart/2005/8/layout/cycle5"/>
    <dgm:cxn modelId="{102DD17F-4077-48A7-9285-0BC0CF7826BA}" type="presParOf" srcId="{763674E0-FD2F-452F-8FAD-D1C9826E61CB}" destId="{7ACF92F8-3483-4410-AE27-F31792DA808F}" srcOrd="1" destOrd="0" presId="urn:microsoft.com/office/officeart/2005/8/layout/cycle5"/>
    <dgm:cxn modelId="{391A5532-CE46-4358-A7D6-85A5B1FC315F}" type="presParOf" srcId="{763674E0-FD2F-452F-8FAD-D1C9826E61CB}" destId="{DFB5AB72-F82D-479A-BEAC-A6DB3EF3C830}" srcOrd="2" destOrd="0" presId="urn:microsoft.com/office/officeart/2005/8/layout/cycle5"/>
    <dgm:cxn modelId="{97399239-DF60-4255-9C4C-6D5D578902FD}" type="presParOf" srcId="{763674E0-FD2F-452F-8FAD-D1C9826E61CB}" destId="{3083F460-B748-4484-AB85-7F8523080B94}" srcOrd="3" destOrd="0" presId="urn:microsoft.com/office/officeart/2005/8/layout/cycle5"/>
    <dgm:cxn modelId="{AB217B43-36EF-4EF6-9881-CB855A26D7C4}" type="presParOf" srcId="{763674E0-FD2F-452F-8FAD-D1C9826E61CB}" destId="{240B0D93-7068-4380-AA25-B83AB63E8328}" srcOrd="4" destOrd="0" presId="urn:microsoft.com/office/officeart/2005/8/layout/cycle5"/>
    <dgm:cxn modelId="{72E8A725-4569-4618-A86C-8EF39D89F819}" type="presParOf" srcId="{763674E0-FD2F-452F-8FAD-D1C9826E61CB}" destId="{D0F4C88D-0E76-4407-B9A5-C07513BF6780}" srcOrd="5" destOrd="0" presId="urn:microsoft.com/office/officeart/2005/8/layout/cycle5"/>
    <dgm:cxn modelId="{C744FBA7-CA8D-482B-90D4-DE3BC617FE73}" type="presParOf" srcId="{763674E0-FD2F-452F-8FAD-D1C9826E61CB}" destId="{BB44846D-BAE3-4741-AE2C-17B80DE4143F}" srcOrd="6" destOrd="0" presId="urn:microsoft.com/office/officeart/2005/8/layout/cycle5"/>
    <dgm:cxn modelId="{84DD0C87-C573-42A2-AB5E-32A16129B08E}" type="presParOf" srcId="{763674E0-FD2F-452F-8FAD-D1C9826E61CB}" destId="{595CD80D-E817-4D15-B3FC-6D8C52BD1647}" srcOrd="7" destOrd="0" presId="urn:microsoft.com/office/officeart/2005/8/layout/cycle5"/>
    <dgm:cxn modelId="{46E835DE-728A-47C4-9516-B5A887D777D9}" type="presParOf" srcId="{763674E0-FD2F-452F-8FAD-D1C9826E61CB}" destId="{EF4ECD97-60C1-4B40-926D-F15F4FA9BD36}" srcOrd="8" destOrd="0" presId="urn:microsoft.com/office/officeart/2005/8/layout/cycle5"/>
    <dgm:cxn modelId="{A8C86FC4-7904-4848-9B80-BCADDACB9B18}" type="presParOf" srcId="{763674E0-FD2F-452F-8FAD-D1C9826E61CB}" destId="{B9ABDEF3-ED89-4AB1-B92A-3A10B8FD2AE9}" srcOrd="9" destOrd="0" presId="urn:microsoft.com/office/officeart/2005/8/layout/cycle5"/>
    <dgm:cxn modelId="{FA55B8FF-F51A-46A6-82CE-82D92BB29E96}" type="presParOf" srcId="{763674E0-FD2F-452F-8FAD-D1C9826E61CB}" destId="{BE91CA2C-7A82-4553-AA85-3EA6B7A498DD}" srcOrd="10" destOrd="0" presId="urn:microsoft.com/office/officeart/2005/8/layout/cycle5"/>
    <dgm:cxn modelId="{EE8FFAD7-0FAC-4610-BEAA-7E3E9971753C}" type="presParOf" srcId="{763674E0-FD2F-452F-8FAD-D1C9826E61CB}" destId="{CF046845-8E1D-4932-90EA-527A49BD96AF}" srcOrd="11" destOrd="0" presId="urn:microsoft.com/office/officeart/2005/8/layout/cycle5"/>
    <dgm:cxn modelId="{87275390-5F53-482F-849C-B26C8315B2C3}" type="presParOf" srcId="{763674E0-FD2F-452F-8FAD-D1C9826E61CB}" destId="{B6AFD1C2-EA0A-43CE-8EAC-F2D94420093E}" srcOrd="12" destOrd="0" presId="urn:microsoft.com/office/officeart/2005/8/layout/cycle5"/>
    <dgm:cxn modelId="{D11F70EF-2ACF-43B4-8EE1-FD3981089D08}" type="presParOf" srcId="{763674E0-FD2F-452F-8FAD-D1C9826E61CB}" destId="{802A5EEE-C7C4-4125-BE83-E49B8082652B}" srcOrd="13" destOrd="0" presId="urn:microsoft.com/office/officeart/2005/8/layout/cycle5"/>
    <dgm:cxn modelId="{73FE290E-AD42-4CCD-B27F-C0608DD48E3F}" type="presParOf" srcId="{763674E0-FD2F-452F-8FAD-D1C9826E61CB}" destId="{0BC9065D-94FE-4A62-980E-0BD8A1757634}"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F20816-12EB-4BBF-BEBC-35728553A23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81E0B49-D01D-4586-ACAA-F6C1B002D36C}">
      <dgm:prSet phldrT="[Text]"/>
      <dgm:spPr/>
      <dgm:t>
        <a:bodyPr/>
        <a:lstStyle/>
        <a:p>
          <a:r>
            <a:rPr lang="en-US" dirty="0" smtClean="0"/>
            <a:t>OR</a:t>
          </a:r>
          <a:endParaRPr lang="en-US" dirty="0"/>
        </a:p>
      </dgm:t>
    </dgm:pt>
    <dgm:pt modelId="{5DEFAB46-BE74-4AFD-A419-66E456D936C4}" type="parTrans" cxnId="{6840272E-B32D-45B2-A2A2-9861DAB5E914}">
      <dgm:prSet/>
      <dgm:spPr/>
      <dgm:t>
        <a:bodyPr/>
        <a:lstStyle/>
        <a:p>
          <a:endParaRPr lang="en-US"/>
        </a:p>
      </dgm:t>
    </dgm:pt>
    <dgm:pt modelId="{66393753-3474-4F9D-89C2-75734992201F}" type="sibTrans" cxnId="{6840272E-B32D-45B2-A2A2-9861DAB5E914}">
      <dgm:prSet/>
      <dgm:spPr/>
      <dgm:t>
        <a:bodyPr/>
        <a:lstStyle/>
        <a:p>
          <a:endParaRPr lang="en-US"/>
        </a:p>
      </dgm:t>
    </dgm:pt>
    <dgm:pt modelId="{0D94F25D-DA3D-4BDD-BBC9-65375045D72D}">
      <dgm:prSet phldrT="[Text]"/>
      <dgm:spPr/>
      <dgm:t>
        <a:bodyPr/>
        <a:lstStyle/>
        <a:p>
          <a:r>
            <a:rPr lang="en-US" dirty="0" smtClean="0"/>
            <a:t>AND</a:t>
          </a:r>
          <a:endParaRPr lang="en-US" dirty="0"/>
        </a:p>
      </dgm:t>
    </dgm:pt>
    <dgm:pt modelId="{92335196-1B7B-4535-8127-598D2E9EEF54}" type="parTrans" cxnId="{CC84734B-CD5E-4EDC-B882-C99AFCE41F90}">
      <dgm:prSet/>
      <dgm:spPr/>
      <dgm:t>
        <a:bodyPr/>
        <a:lstStyle/>
        <a:p>
          <a:endParaRPr lang="en-US"/>
        </a:p>
      </dgm:t>
    </dgm:pt>
    <dgm:pt modelId="{92DF53FB-F976-4732-B6C2-B7DFAF9B6CC2}" type="sibTrans" cxnId="{CC84734B-CD5E-4EDC-B882-C99AFCE41F90}">
      <dgm:prSet/>
      <dgm:spPr/>
      <dgm:t>
        <a:bodyPr/>
        <a:lstStyle/>
        <a:p>
          <a:endParaRPr lang="en-US"/>
        </a:p>
      </dgm:t>
    </dgm:pt>
    <dgm:pt modelId="{355FC7F7-B444-4E45-9088-9D095A000039}">
      <dgm:prSet phldrT="[Text]"/>
      <dgm:spPr/>
      <dgm:t>
        <a:bodyPr/>
        <a:lstStyle/>
        <a:p>
          <a:r>
            <a:rPr lang="en-US" dirty="0" smtClean="0"/>
            <a:t>NOT</a:t>
          </a:r>
          <a:endParaRPr lang="en-US" dirty="0"/>
        </a:p>
      </dgm:t>
    </dgm:pt>
    <dgm:pt modelId="{AA85A285-BE01-4C3B-B8B1-52FDBE9B70A9}" type="parTrans" cxnId="{85A6EE5F-C352-4ADC-A593-11B9E91DB157}">
      <dgm:prSet/>
      <dgm:spPr/>
      <dgm:t>
        <a:bodyPr/>
        <a:lstStyle/>
        <a:p>
          <a:endParaRPr lang="en-US"/>
        </a:p>
      </dgm:t>
    </dgm:pt>
    <dgm:pt modelId="{6E5E6540-C15C-4821-9DBD-B7CFE1EB13A5}" type="sibTrans" cxnId="{85A6EE5F-C352-4ADC-A593-11B9E91DB157}">
      <dgm:prSet/>
      <dgm:spPr/>
      <dgm:t>
        <a:bodyPr/>
        <a:lstStyle/>
        <a:p>
          <a:endParaRPr lang="en-US"/>
        </a:p>
      </dgm:t>
    </dgm:pt>
    <dgm:pt modelId="{3E105649-2D6D-4304-85D6-D146259A3712}" type="pres">
      <dgm:prSet presAssocID="{0EF20816-12EB-4BBF-BEBC-35728553A233}" presName="diagram" presStyleCnt="0">
        <dgm:presLayoutVars>
          <dgm:dir/>
          <dgm:resizeHandles val="exact"/>
        </dgm:presLayoutVars>
      </dgm:prSet>
      <dgm:spPr/>
      <dgm:t>
        <a:bodyPr/>
        <a:lstStyle/>
        <a:p>
          <a:endParaRPr lang="en-US"/>
        </a:p>
      </dgm:t>
    </dgm:pt>
    <dgm:pt modelId="{E5B42E1C-1C4F-4FB9-967A-D669B3B88A4F}" type="pres">
      <dgm:prSet presAssocID="{281E0B49-D01D-4586-ACAA-F6C1B002D36C}" presName="node" presStyleLbl="node1" presStyleIdx="0" presStyleCnt="3">
        <dgm:presLayoutVars>
          <dgm:bulletEnabled val="1"/>
        </dgm:presLayoutVars>
      </dgm:prSet>
      <dgm:spPr/>
      <dgm:t>
        <a:bodyPr/>
        <a:lstStyle/>
        <a:p>
          <a:endParaRPr lang="en-US"/>
        </a:p>
      </dgm:t>
    </dgm:pt>
    <dgm:pt modelId="{321BC613-4F1E-4B2C-88E9-C1FBBB134A0C}" type="pres">
      <dgm:prSet presAssocID="{66393753-3474-4F9D-89C2-75734992201F}" presName="sibTrans" presStyleCnt="0"/>
      <dgm:spPr/>
    </dgm:pt>
    <dgm:pt modelId="{4C54665A-D053-4BE8-AF10-E60763969A14}" type="pres">
      <dgm:prSet presAssocID="{0D94F25D-DA3D-4BDD-BBC9-65375045D72D}" presName="node" presStyleLbl="node1" presStyleIdx="1" presStyleCnt="3">
        <dgm:presLayoutVars>
          <dgm:bulletEnabled val="1"/>
        </dgm:presLayoutVars>
      </dgm:prSet>
      <dgm:spPr/>
      <dgm:t>
        <a:bodyPr/>
        <a:lstStyle/>
        <a:p>
          <a:endParaRPr lang="en-US"/>
        </a:p>
      </dgm:t>
    </dgm:pt>
    <dgm:pt modelId="{5FF402F2-B68A-446E-8F8C-E5F12E679A16}" type="pres">
      <dgm:prSet presAssocID="{92DF53FB-F976-4732-B6C2-B7DFAF9B6CC2}" presName="sibTrans" presStyleCnt="0"/>
      <dgm:spPr/>
    </dgm:pt>
    <dgm:pt modelId="{C446306E-DA6E-46D9-9B54-9509E5D259A0}" type="pres">
      <dgm:prSet presAssocID="{355FC7F7-B444-4E45-9088-9D095A000039}" presName="node" presStyleLbl="node1" presStyleIdx="2" presStyleCnt="3">
        <dgm:presLayoutVars>
          <dgm:bulletEnabled val="1"/>
        </dgm:presLayoutVars>
      </dgm:prSet>
      <dgm:spPr/>
      <dgm:t>
        <a:bodyPr/>
        <a:lstStyle/>
        <a:p>
          <a:endParaRPr lang="en-US"/>
        </a:p>
      </dgm:t>
    </dgm:pt>
  </dgm:ptLst>
  <dgm:cxnLst>
    <dgm:cxn modelId="{6840272E-B32D-45B2-A2A2-9861DAB5E914}" srcId="{0EF20816-12EB-4BBF-BEBC-35728553A233}" destId="{281E0B49-D01D-4586-ACAA-F6C1B002D36C}" srcOrd="0" destOrd="0" parTransId="{5DEFAB46-BE74-4AFD-A419-66E456D936C4}" sibTransId="{66393753-3474-4F9D-89C2-75734992201F}"/>
    <dgm:cxn modelId="{85A6EE5F-C352-4ADC-A593-11B9E91DB157}" srcId="{0EF20816-12EB-4BBF-BEBC-35728553A233}" destId="{355FC7F7-B444-4E45-9088-9D095A000039}" srcOrd="2" destOrd="0" parTransId="{AA85A285-BE01-4C3B-B8B1-52FDBE9B70A9}" sibTransId="{6E5E6540-C15C-4821-9DBD-B7CFE1EB13A5}"/>
    <dgm:cxn modelId="{348DDCD9-0404-457D-A648-3DA07681B7ED}" type="presOf" srcId="{281E0B49-D01D-4586-ACAA-F6C1B002D36C}" destId="{E5B42E1C-1C4F-4FB9-967A-D669B3B88A4F}" srcOrd="0" destOrd="0" presId="urn:microsoft.com/office/officeart/2005/8/layout/default"/>
    <dgm:cxn modelId="{CC84734B-CD5E-4EDC-B882-C99AFCE41F90}" srcId="{0EF20816-12EB-4BBF-BEBC-35728553A233}" destId="{0D94F25D-DA3D-4BDD-BBC9-65375045D72D}" srcOrd="1" destOrd="0" parTransId="{92335196-1B7B-4535-8127-598D2E9EEF54}" sibTransId="{92DF53FB-F976-4732-B6C2-B7DFAF9B6CC2}"/>
    <dgm:cxn modelId="{0E15F2A8-E718-4505-97A9-4A735AD6B163}" type="presOf" srcId="{355FC7F7-B444-4E45-9088-9D095A000039}" destId="{C446306E-DA6E-46D9-9B54-9509E5D259A0}" srcOrd="0" destOrd="0" presId="urn:microsoft.com/office/officeart/2005/8/layout/default"/>
    <dgm:cxn modelId="{9639EE62-E511-4BE2-80D6-ED1E089A7DED}" type="presOf" srcId="{0EF20816-12EB-4BBF-BEBC-35728553A233}" destId="{3E105649-2D6D-4304-85D6-D146259A3712}" srcOrd="0" destOrd="0" presId="urn:microsoft.com/office/officeart/2005/8/layout/default"/>
    <dgm:cxn modelId="{80AFF773-778E-461C-8A97-6E7B2391DE46}" type="presOf" srcId="{0D94F25D-DA3D-4BDD-BBC9-65375045D72D}" destId="{4C54665A-D053-4BE8-AF10-E60763969A14}" srcOrd="0" destOrd="0" presId="urn:microsoft.com/office/officeart/2005/8/layout/default"/>
    <dgm:cxn modelId="{C7A86F67-BDBE-447F-B88F-C88C652FCE61}" type="presParOf" srcId="{3E105649-2D6D-4304-85D6-D146259A3712}" destId="{E5B42E1C-1C4F-4FB9-967A-D669B3B88A4F}" srcOrd="0" destOrd="0" presId="urn:microsoft.com/office/officeart/2005/8/layout/default"/>
    <dgm:cxn modelId="{A7CE3369-ACEE-47D3-B0A8-9A11A84DEFA3}" type="presParOf" srcId="{3E105649-2D6D-4304-85D6-D146259A3712}" destId="{321BC613-4F1E-4B2C-88E9-C1FBBB134A0C}" srcOrd="1" destOrd="0" presId="urn:microsoft.com/office/officeart/2005/8/layout/default"/>
    <dgm:cxn modelId="{3B0C3685-5358-4DDC-89F1-12A378F43A5D}" type="presParOf" srcId="{3E105649-2D6D-4304-85D6-D146259A3712}" destId="{4C54665A-D053-4BE8-AF10-E60763969A14}" srcOrd="2" destOrd="0" presId="urn:microsoft.com/office/officeart/2005/8/layout/default"/>
    <dgm:cxn modelId="{4F77BC79-E5B0-40AE-AAA7-50FD8F5CB555}" type="presParOf" srcId="{3E105649-2D6D-4304-85D6-D146259A3712}" destId="{5FF402F2-B68A-446E-8F8C-E5F12E679A16}" srcOrd="3" destOrd="0" presId="urn:microsoft.com/office/officeart/2005/8/layout/default"/>
    <dgm:cxn modelId="{ED53DB50-4450-4A1C-8F28-FB3396B2B7CA}" type="presParOf" srcId="{3E105649-2D6D-4304-85D6-D146259A3712}" destId="{C446306E-DA6E-46D9-9B54-9509E5D259A0}" srcOrd="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AF03FE-2BDD-4CB5-8170-5E18A901AAB7}">
      <dsp:nvSpPr>
        <dsp:cNvPr id="0" name=""/>
        <dsp:cNvSpPr/>
      </dsp:nvSpPr>
      <dsp:spPr>
        <a:xfrm>
          <a:off x="2475523" y="3524"/>
          <a:ext cx="1525953" cy="991869"/>
        </a:xfrm>
        <a:prstGeom prst="roundRect">
          <a:avLst/>
        </a:prstGeom>
        <a:solidFill>
          <a:srgbClr val="E5DE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Define</a:t>
          </a:r>
          <a:endParaRPr lang="en-US" sz="2500" kern="1200" dirty="0"/>
        </a:p>
      </dsp:txBody>
      <dsp:txXfrm>
        <a:off x="2475523" y="3524"/>
        <a:ext cx="1525953" cy="991869"/>
      </dsp:txXfrm>
    </dsp:sp>
    <dsp:sp modelId="{DFB5AB72-F82D-479A-BEAC-A6DB3EF3C830}">
      <dsp:nvSpPr>
        <dsp:cNvPr id="0" name=""/>
        <dsp:cNvSpPr/>
      </dsp:nvSpPr>
      <dsp:spPr>
        <a:xfrm>
          <a:off x="1257449" y="499459"/>
          <a:ext cx="3962101" cy="3962101"/>
        </a:xfrm>
        <a:custGeom>
          <a:avLst/>
          <a:gdLst/>
          <a:ahLst/>
          <a:cxnLst/>
          <a:rect l="0" t="0" r="0" b="0"/>
          <a:pathLst>
            <a:path>
              <a:moveTo>
                <a:pt x="2948307" y="252185"/>
              </a:moveTo>
              <a:arcTo wR="1981050" hR="1981050" stAng="17953555" swAng="121134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083F460-B748-4484-AB85-7F8523080B94}">
      <dsp:nvSpPr>
        <dsp:cNvPr id="0" name=""/>
        <dsp:cNvSpPr/>
      </dsp:nvSpPr>
      <dsp:spPr>
        <a:xfrm>
          <a:off x="4359614" y="1372397"/>
          <a:ext cx="1525953" cy="991869"/>
        </a:xfrm>
        <a:prstGeom prst="roundRect">
          <a:avLst/>
        </a:prstGeom>
        <a:solidFill>
          <a:srgbClr val="F2F5D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00B0F0"/>
              </a:solidFill>
            </a:rPr>
            <a:t>Search</a:t>
          </a:r>
          <a:endParaRPr lang="en-US" sz="2500" b="1" kern="1200" dirty="0">
            <a:solidFill>
              <a:srgbClr val="00B0F0"/>
            </a:solidFill>
          </a:endParaRPr>
        </a:p>
      </dsp:txBody>
      <dsp:txXfrm>
        <a:off x="4359614" y="1372397"/>
        <a:ext cx="1525953" cy="991869"/>
      </dsp:txXfrm>
    </dsp:sp>
    <dsp:sp modelId="{D0F4C88D-0E76-4407-B9A5-C07513BF6780}">
      <dsp:nvSpPr>
        <dsp:cNvPr id="0" name=""/>
        <dsp:cNvSpPr/>
      </dsp:nvSpPr>
      <dsp:spPr>
        <a:xfrm>
          <a:off x="1257449" y="499459"/>
          <a:ext cx="3962101" cy="3962101"/>
        </a:xfrm>
        <a:custGeom>
          <a:avLst/>
          <a:gdLst/>
          <a:ahLst/>
          <a:cxnLst/>
          <a:rect l="0" t="0" r="0" b="0"/>
          <a:pathLst>
            <a:path>
              <a:moveTo>
                <a:pt x="3957346" y="2118221"/>
              </a:moveTo>
              <a:arcTo wR="1981050" hR="1981050" stAng="21838225" swAng="135958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B44846D-BAE3-4741-AE2C-17B80DE4143F}">
      <dsp:nvSpPr>
        <dsp:cNvPr id="0" name=""/>
        <dsp:cNvSpPr/>
      </dsp:nvSpPr>
      <dsp:spPr>
        <a:xfrm>
          <a:off x="3639955" y="3587278"/>
          <a:ext cx="1525953" cy="991869"/>
        </a:xfrm>
        <a:prstGeom prst="roundRect">
          <a:avLst/>
        </a:prstGeom>
        <a:solidFill>
          <a:srgbClr val="E5DE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Evaluate</a:t>
          </a:r>
          <a:endParaRPr lang="en-US" sz="2500" kern="1200" dirty="0"/>
        </a:p>
      </dsp:txBody>
      <dsp:txXfrm>
        <a:off x="3639955" y="3587278"/>
        <a:ext cx="1525953" cy="991869"/>
      </dsp:txXfrm>
    </dsp:sp>
    <dsp:sp modelId="{EF4ECD97-60C1-4B40-926D-F15F4FA9BD36}">
      <dsp:nvSpPr>
        <dsp:cNvPr id="0" name=""/>
        <dsp:cNvSpPr/>
      </dsp:nvSpPr>
      <dsp:spPr>
        <a:xfrm>
          <a:off x="1257449" y="499459"/>
          <a:ext cx="3962101" cy="3962101"/>
        </a:xfrm>
        <a:custGeom>
          <a:avLst/>
          <a:gdLst/>
          <a:ahLst/>
          <a:cxnLst/>
          <a:rect l="0" t="0" r="0" b="0"/>
          <a:pathLst>
            <a:path>
              <a:moveTo>
                <a:pt x="2224109" y="3947133"/>
              </a:moveTo>
              <a:arcTo wR="1981050" hR="1981050" stAng="4977150" swAng="8456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9ABDEF3-ED89-4AB1-B92A-3A10B8FD2AE9}">
      <dsp:nvSpPr>
        <dsp:cNvPr id="0" name=""/>
        <dsp:cNvSpPr/>
      </dsp:nvSpPr>
      <dsp:spPr>
        <a:xfrm>
          <a:off x="1311090" y="3587278"/>
          <a:ext cx="1525953" cy="991869"/>
        </a:xfrm>
        <a:prstGeom prst="roundRect">
          <a:avLst/>
        </a:prstGeom>
        <a:solidFill>
          <a:srgbClr val="E5DE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Organize</a:t>
          </a:r>
          <a:endParaRPr lang="en-US" sz="2500" kern="1200" dirty="0"/>
        </a:p>
      </dsp:txBody>
      <dsp:txXfrm>
        <a:off x="1311090" y="3587278"/>
        <a:ext cx="1525953" cy="991869"/>
      </dsp:txXfrm>
    </dsp:sp>
    <dsp:sp modelId="{CF046845-8E1D-4932-90EA-527A49BD96AF}">
      <dsp:nvSpPr>
        <dsp:cNvPr id="0" name=""/>
        <dsp:cNvSpPr/>
      </dsp:nvSpPr>
      <dsp:spPr>
        <a:xfrm>
          <a:off x="1257449" y="499459"/>
          <a:ext cx="3962101" cy="3962101"/>
        </a:xfrm>
        <a:custGeom>
          <a:avLst/>
          <a:gdLst/>
          <a:ahLst/>
          <a:cxnLst/>
          <a:rect l="0" t="0" r="0" b="0"/>
          <a:pathLst>
            <a:path>
              <a:moveTo>
                <a:pt x="210151" y="2869013"/>
              </a:moveTo>
              <a:arcTo wR="1981050" hR="1981050" stAng="9202196" swAng="135958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6AFD1C2-EA0A-43CE-8EAC-F2D94420093E}">
      <dsp:nvSpPr>
        <dsp:cNvPr id="0" name=""/>
        <dsp:cNvSpPr/>
      </dsp:nvSpPr>
      <dsp:spPr>
        <a:xfrm>
          <a:off x="591432" y="1372397"/>
          <a:ext cx="1525953" cy="991869"/>
        </a:xfrm>
        <a:prstGeom prst="roundRect">
          <a:avLst/>
        </a:prstGeom>
        <a:solidFill>
          <a:srgbClr val="E5DE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Write</a:t>
          </a:r>
          <a:endParaRPr lang="en-US" sz="2500" kern="1200" dirty="0"/>
        </a:p>
      </dsp:txBody>
      <dsp:txXfrm>
        <a:off x="591432" y="1372397"/>
        <a:ext cx="1525953" cy="991869"/>
      </dsp:txXfrm>
    </dsp:sp>
    <dsp:sp modelId="{0BC9065D-94FE-4A62-980E-0BD8A1757634}">
      <dsp:nvSpPr>
        <dsp:cNvPr id="0" name=""/>
        <dsp:cNvSpPr/>
      </dsp:nvSpPr>
      <dsp:spPr>
        <a:xfrm>
          <a:off x="1257449" y="499459"/>
          <a:ext cx="3962101" cy="3962101"/>
        </a:xfrm>
        <a:custGeom>
          <a:avLst/>
          <a:gdLst/>
          <a:ahLst/>
          <a:cxnLst/>
          <a:rect l="0" t="0" r="0" b="0"/>
          <a:pathLst>
            <a:path>
              <a:moveTo>
                <a:pt x="476556" y="692229"/>
              </a:moveTo>
              <a:arcTo wR="1981050" hR="1981050" stAng="13235096" swAng="121134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B42E1C-1C4F-4FB9-967A-D669B3B88A4F}">
      <dsp:nvSpPr>
        <dsp:cNvPr id="0" name=""/>
        <dsp:cNvSpPr/>
      </dsp:nvSpPr>
      <dsp:spPr>
        <a:xfrm>
          <a:off x="744"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OR</a:t>
          </a:r>
          <a:endParaRPr lang="en-US" sz="6500" kern="1200" dirty="0"/>
        </a:p>
      </dsp:txBody>
      <dsp:txXfrm>
        <a:off x="744" y="145603"/>
        <a:ext cx="2902148" cy="1741289"/>
      </dsp:txXfrm>
    </dsp:sp>
    <dsp:sp modelId="{4C54665A-D053-4BE8-AF10-E60763969A14}">
      <dsp:nvSpPr>
        <dsp:cNvPr id="0" name=""/>
        <dsp:cNvSpPr/>
      </dsp:nvSpPr>
      <dsp:spPr>
        <a:xfrm>
          <a:off x="3193107"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AND</a:t>
          </a:r>
          <a:endParaRPr lang="en-US" sz="6500" kern="1200" dirty="0"/>
        </a:p>
      </dsp:txBody>
      <dsp:txXfrm>
        <a:off x="3193107" y="145603"/>
        <a:ext cx="2902148" cy="1741289"/>
      </dsp:txXfrm>
    </dsp:sp>
    <dsp:sp modelId="{C446306E-DA6E-46D9-9B54-9509E5D259A0}">
      <dsp:nvSpPr>
        <dsp:cNvPr id="0" name=""/>
        <dsp:cNvSpPr/>
      </dsp:nvSpPr>
      <dsp:spPr>
        <a:xfrm>
          <a:off x="1596925"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NOT</a:t>
          </a:r>
          <a:endParaRPr lang="en-US" sz="6500" kern="1200" dirty="0"/>
        </a:p>
      </dsp:txBody>
      <dsp:txXfrm>
        <a:off x="1596925"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FA4373-45BB-4A7A-90B4-5D13EF31C72E}" type="datetimeFigureOut">
              <a:rPr lang="en-US" smtClean="0"/>
              <a:pPr/>
              <a:t>3/9/2011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CDA172-83EC-4935-BB58-50E3E95F718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problems</a:t>
            </a:r>
            <a:r>
              <a:rPr lang="en-US" baseline="0" dirty="0" smtClean="0"/>
              <a:t> with using language as search terms.  Words have many different meanings and often many different words can be used to mean the same thing.  So thinking critically about the words you choose, as well as using AND </a:t>
            </a:r>
            <a:r>
              <a:rPr lang="en-US" baseline="0" dirty="0" err="1" smtClean="0"/>
              <a:t>and</a:t>
            </a:r>
            <a:r>
              <a:rPr lang="en-US" baseline="0" dirty="0" smtClean="0"/>
              <a:t> OR can really help improve your search results.</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search for “dog” would not find this picture that was labeled with “pup”…</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this one labeled as “Scottish Terrier”…</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but you would get this hot dog cart.</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exercise, think about this search topic.  Brainstorm</a:t>
            </a:r>
            <a:r>
              <a:rPr lang="en-US" baseline="0" dirty="0" smtClean="0"/>
              <a:t> different terms you can use in your search.</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Searching using the library databases will help you find more reliable and academically rigorous material.</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Articles in the library databases are from peer reviewed scholarly journals as well as reputable newspapers and magazines.  The scholarly material is much more scientifically rigorous than what you might find on the web, and is really what a literature review should focus on.  While you can find some scholarly sources on the internet, you have to work much harder to determine a web site’s credibility.  There are plenty of organizations with a very strong bias whose pages will show up.  Above is the first result of a search for ( </a:t>
            </a:r>
            <a:r>
              <a:rPr lang="en-US" baseline="0" dirty="0" err="1" smtClean="0"/>
              <a:t>baltimore</a:t>
            </a:r>
            <a:r>
              <a:rPr lang="en-US" baseline="0" dirty="0" smtClean="0"/>
              <a:t> OR </a:t>
            </a:r>
            <a:r>
              <a:rPr lang="en-US" baseline="0" dirty="0" err="1" smtClean="0"/>
              <a:t>maryland</a:t>
            </a:r>
            <a:r>
              <a:rPr lang="en-US" baseline="0" dirty="0" smtClean="0"/>
              <a:t> ) and drug policy in Academic Search Premier which is a </a:t>
            </a:r>
            <a:r>
              <a:rPr lang="en-US" baseline="0" dirty="0" err="1" smtClean="0"/>
              <a:t>scholalry</a:t>
            </a:r>
            <a:r>
              <a:rPr lang="en-US" baseline="0" dirty="0" smtClean="0"/>
              <a:t> journal article, compared to the same search in Google which gives you a page for an organization trying to relax the drug laws.  The reports on this site may be OK, but they have an obvious bias and were not subject to the independent peer review process that an academic journal requires.</a:t>
            </a:r>
          </a:p>
        </p:txBody>
      </p:sp>
      <p:sp>
        <p:nvSpPr>
          <p:cNvPr id="4" name="Slide Number Placeholder 3"/>
          <p:cNvSpPr>
            <a:spLocks noGrp="1"/>
          </p:cNvSpPr>
          <p:nvPr>
            <p:ph type="sldNum" sz="quarter" idx="10"/>
          </p:nvPr>
        </p:nvSpPr>
        <p:spPr/>
        <p:txBody>
          <a:bodyPr/>
          <a:lstStyle/>
          <a:p>
            <a:fld id="{B6CDA172-83EC-4935-BB58-50E3E95F718B}"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are some library databases that can be useful.  You can find this list on the class </a:t>
            </a:r>
            <a:r>
              <a:rPr lang="en-US" baseline="0" dirty="0" err="1" smtClean="0"/>
              <a:t>coursepage</a:t>
            </a:r>
            <a:r>
              <a:rPr lang="en-US" baseline="0" dirty="0" smtClean="0"/>
              <a:t> http://ubalt.libguides.com/aecontent.php?pid=94587&amp;sid=1542010 </a:t>
            </a:r>
          </a:p>
          <a:p>
            <a:endParaRPr lang="en-US" dirty="0" smtClean="0"/>
          </a:p>
          <a:p>
            <a:r>
              <a:rPr lang="en-US" dirty="0" smtClean="0"/>
              <a:t>Try using some of your search terms in one of the databases above.  You will have to play around with what works, adding some terms, dropping some others.  For example, if you start to investigate a specific policy implemented in Baltimore, it may be the</a:t>
            </a:r>
            <a:r>
              <a:rPr lang="en-US" baseline="0" dirty="0" smtClean="0"/>
              <a:t> case that there hasn’t been research on the local implementation.  In that case, you would drop </a:t>
            </a:r>
            <a:r>
              <a:rPr lang="en-US" dirty="0" smtClean="0"/>
              <a:t>the “Baltimore or Maryland” concept in order to see any</a:t>
            </a:r>
            <a:r>
              <a:rPr lang="en-US" baseline="0" dirty="0" smtClean="0"/>
              <a:t> analysis of a particular policy, many of which would be applicable to our </a:t>
            </a:r>
            <a:r>
              <a:rPr lang="en-US" baseline="0" dirty="0" err="1" smtClean="0"/>
              <a:t>loca</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use the subject terms in an</a:t>
            </a:r>
            <a:r>
              <a:rPr lang="en-US" baseline="0" dirty="0" smtClean="0"/>
              <a:t> article to refine your results.</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how you get a library account</a:t>
            </a:r>
            <a:r>
              <a:rPr lang="en-US" baseline="0" dirty="0" smtClean="0"/>
              <a:t> that lets you access the library databases from off-campus</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an article is available</a:t>
            </a:r>
            <a:r>
              <a:rPr lang="en-US" baseline="0" dirty="0" smtClean="0"/>
              <a:t> in an abstract form only, you can use the “Find It” button to see in Langsdale has access to a copy, or to order it through ILL.</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 Scholar</a:t>
            </a:r>
            <a:r>
              <a:rPr lang="en-US" baseline="0" dirty="0" smtClean="0"/>
              <a:t> attempts to identify scholarly journals.  You can find similar articles by looking at which articles cited one that you like</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WorldCat</a:t>
            </a:r>
            <a:r>
              <a:rPr lang="en-US" dirty="0" smtClean="0"/>
              <a:t> Local will help you find books in Langsdale Library.  Note that you are searching through</a:t>
            </a:r>
            <a:r>
              <a:rPr lang="en-US" baseline="0" dirty="0" smtClean="0"/>
              <a:t> title, author, subjects headings and sometimes the table of contents and a brief description.  You are not searching through the full text.</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with Google Books, you ARE searching through the full text.</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process for doing research.  Obviously, at some point the cycle stops, but after your initial research, you might identify holes, gaps or new questions that you want to answer.  These will lead to a redefinition of the problem statement and a new round of searching.</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most searches in our daily lives, we go</a:t>
            </a:r>
            <a:r>
              <a:rPr lang="en-US" baseline="0" dirty="0" smtClean="0"/>
              <a:t> to Google and type in some terms.  This often works.  But, what happens when it doesn’t work.  What should you do?</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your search gets too few results, try using OR to get more.</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get too many results, try using AND to get fewer results.</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D6F555-7F63-4D7D-8E76-BF8DFF6904D6}"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114E-B3CD-4123-A6E3-602C906D69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6F555-7F63-4D7D-8E76-BF8DFF6904D6}"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114E-B3CD-4123-A6E3-602C906D69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6F555-7F63-4D7D-8E76-BF8DFF6904D6}"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114E-B3CD-4123-A6E3-602C906D69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6F555-7F63-4D7D-8E76-BF8DFF6904D6}"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114E-B3CD-4123-A6E3-602C906D69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6F555-7F63-4D7D-8E76-BF8DFF6904D6}" type="datetimeFigureOut">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114E-B3CD-4123-A6E3-602C906D69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D6F555-7F63-4D7D-8E76-BF8DFF6904D6}" type="datetimeFigureOut">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5114E-B3CD-4123-A6E3-602C906D69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D6F555-7F63-4D7D-8E76-BF8DFF6904D6}" type="datetimeFigureOut">
              <a:rPr lang="en-US" smtClean="0"/>
              <a:pPr/>
              <a:t>3/9/2011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E5114E-B3CD-4123-A6E3-602C906D69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D6F555-7F63-4D7D-8E76-BF8DFF6904D6}" type="datetimeFigureOut">
              <a:rPr lang="en-US" smtClean="0"/>
              <a:pPr/>
              <a:t>3/9/2011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E5114E-B3CD-4123-A6E3-602C906D69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6F555-7F63-4D7D-8E76-BF8DFF6904D6}" type="datetimeFigureOut">
              <a:rPr lang="en-US" smtClean="0"/>
              <a:pPr/>
              <a:t>3/9/2011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E5114E-B3CD-4123-A6E3-602C906D69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6F555-7F63-4D7D-8E76-BF8DFF6904D6}" type="datetimeFigureOut">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5114E-B3CD-4123-A6E3-602C906D69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6F555-7F63-4D7D-8E76-BF8DFF6904D6}" type="datetimeFigureOut">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5114E-B3CD-4123-A6E3-602C906D69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6F555-7F63-4D7D-8E76-BF8DFF6904D6}" type="datetimeFigureOut">
              <a:rPr lang="en-US" smtClean="0"/>
              <a:pPr/>
              <a:t>3/9/2011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5114E-B3CD-4123-A6E3-602C906D69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earch.ebscohost.com/login.aspx?direct=true&amp;db=aph&amp;AN=16120619&amp;site=ehost-liv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YPL.jpg"/>
          <p:cNvPicPr>
            <a:picLocks noChangeAspect="1"/>
          </p:cNvPicPr>
          <p:nvPr/>
        </p:nvPicPr>
        <p:blipFill>
          <a:blip r:embed="rId2" cstate="screen"/>
          <a:srcRect/>
          <a:stretch>
            <a:fillRect/>
          </a:stretch>
        </p:blipFill>
        <p:spPr>
          <a:xfrm>
            <a:off x="0" y="0"/>
            <a:ext cx="9144000" cy="6858000"/>
          </a:xfrm>
          <a:prstGeom prst="rect">
            <a:avLst/>
          </a:prstGeom>
        </p:spPr>
      </p:pic>
      <p:sp>
        <p:nvSpPr>
          <p:cNvPr id="2" name="Title 1"/>
          <p:cNvSpPr>
            <a:spLocks noGrp="1"/>
          </p:cNvSpPr>
          <p:nvPr>
            <p:ph type="ctrTitle"/>
          </p:nvPr>
        </p:nvSpPr>
        <p:spPr>
          <a:xfrm rot="20391952">
            <a:off x="-451312" y="854188"/>
            <a:ext cx="6746733" cy="1881563"/>
          </a:xfrm>
          <a:solidFill>
            <a:srgbClr val="454A40"/>
          </a:solidFill>
        </p:spPr>
        <p:txBody>
          <a:bodyPr tIns="274320" bIns="365760">
            <a:noAutofit/>
          </a:bodyPr>
          <a:lstStyle/>
          <a:p>
            <a:r>
              <a:rPr lang="en-US" sz="6000" dirty="0" smtClean="0">
                <a:latin typeface="Franklin Gothic Demi" pitchFamily="34" charset="0"/>
              </a:rPr>
              <a:t>MGMT400</a:t>
            </a:r>
            <a:r>
              <a:rPr lang="en-US" sz="6000" dirty="0" smtClean="0">
                <a:latin typeface="Franklin Gothic Demi" pitchFamily="34" charset="0"/>
              </a:rPr>
              <a:t/>
            </a:r>
            <a:br>
              <a:rPr lang="en-US" sz="6000" dirty="0" smtClean="0">
                <a:latin typeface="Franklin Gothic Demi" pitchFamily="34" charset="0"/>
              </a:rPr>
            </a:br>
            <a:r>
              <a:rPr lang="en-US" sz="6000" dirty="0" smtClean="0">
                <a:latin typeface="Franklin Gothic Demi" pitchFamily="34" charset="0"/>
              </a:rPr>
              <a:t>Library Instruction</a:t>
            </a:r>
            <a:endParaRPr lang="en-US" sz="6000" dirty="0">
              <a:latin typeface="Franklin Gothic Demi" pitchFamily="34" charset="0"/>
            </a:endParaRPr>
          </a:p>
        </p:txBody>
      </p:sp>
      <p:sp>
        <p:nvSpPr>
          <p:cNvPr id="3" name="Subtitle 2"/>
          <p:cNvSpPr>
            <a:spLocks noGrp="1"/>
          </p:cNvSpPr>
          <p:nvPr>
            <p:ph type="subTitle" idx="1"/>
          </p:nvPr>
        </p:nvSpPr>
        <p:spPr>
          <a:xfrm>
            <a:off x="4495800" y="5105400"/>
            <a:ext cx="4648200" cy="1752600"/>
          </a:xfrm>
          <a:solidFill>
            <a:srgbClr val="454A40"/>
          </a:solidFill>
        </p:spPr>
        <p:txBody>
          <a:bodyPr>
            <a:normAutofit fontScale="92500" lnSpcReduction="10000"/>
          </a:bodyPr>
          <a:lstStyle/>
          <a:p>
            <a:r>
              <a:rPr lang="en-US" sz="2800" dirty="0" smtClean="0">
                <a:latin typeface="Franklin Gothic Medium" pitchFamily="34" charset="0"/>
              </a:rPr>
              <a:t>Michael Shochet</a:t>
            </a:r>
          </a:p>
          <a:p>
            <a:r>
              <a:rPr lang="en-US" sz="2800" dirty="0" smtClean="0">
                <a:latin typeface="Franklin Gothic Medium" pitchFamily="34" charset="0"/>
              </a:rPr>
              <a:t>mshochet@ubalt.edu</a:t>
            </a:r>
          </a:p>
          <a:p>
            <a:r>
              <a:rPr lang="en-US" sz="2800" dirty="0" smtClean="0">
                <a:latin typeface="Franklin Gothic Medium" pitchFamily="34" charset="0"/>
              </a:rPr>
              <a:t>410-837-4277</a:t>
            </a:r>
          </a:p>
          <a:p>
            <a:pPr algn="l"/>
            <a:endParaRPr lang="en-US" sz="1300" dirty="0" smtClean="0">
              <a:latin typeface="Franklin Gothic Medium" pitchFamily="34" charset="0"/>
            </a:endParaRPr>
          </a:p>
          <a:p>
            <a:pPr algn="l"/>
            <a:r>
              <a:rPr lang="en-US" sz="1300" dirty="0" smtClean="0">
                <a:latin typeface="Franklin Gothic Medium" pitchFamily="34" charset="0"/>
              </a:rPr>
              <a:t>Photo: New York Public Library by Thomas Hawk on </a:t>
            </a:r>
            <a:r>
              <a:rPr lang="en-US" sz="1300" dirty="0" err="1" smtClean="0">
                <a:latin typeface="Franklin Gothic Medium" pitchFamily="34" charset="0"/>
              </a:rPr>
              <a:t>Flickr</a:t>
            </a:r>
            <a:r>
              <a:rPr lang="en-US" sz="1300" dirty="0" smtClean="0">
                <a:latin typeface="Franklin Gothic Medium" pitchFamily="34" charset="0"/>
              </a:rPr>
              <a:t> </a:t>
            </a:r>
            <a:endParaRPr lang="en-US" sz="1300" dirty="0">
              <a:latin typeface="Franklin Gothic Medium"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2133600"/>
            <a:ext cx="1676400" cy="2554545"/>
          </a:xfrm>
          <a:prstGeom prst="rect">
            <a:avLst/>
          </a:prstGeom>
          <a:solidFill>
            <a:srgbClr val="E5DEA5"/>
          </a:solidFill>
        </p:spPr>
        <p:txBody>
          <a:bodyPr wrap="square" rtlCol="0">
            <a:spAutoFit/>
          </a:bodyPr>
          <a:lstStyle/>
          <a:p>
            <a:pPr algn="ctr"/>
            <a:endParaRPr lang="en-US" sz="3200" dirty="0" smtClean="0">
              <a:solidFill>
                <a:srgbClr val="454A40"/>
              </a:solidFill>
            </a:endParaRPr>
          </a:p>
          <a:p>
            <a:pPr algn="ctr"/>
            <a:r>
              <a:rPr lang="en-US" sz="3200" dirty="0" smtClean="0">
                <a:solidFill>
                  <a:srgbClr val="454A40"/>
                </a:solidFill>
              </a:rPr>
              <a:t>AND </a:t>
            </a:r>
          </a:p>
          <a:p>
            <a:pPr algn="ctr"/>
            <a:endParaRPr lang="en-US" sz="3200" dirty="0" smtClean="0">
              <a:solidFill>
                <a:srgbClr val="454A40"/>
              </a:solidFill>
            </a:endParaRPr>
          </a:p>
          <a:p>
            <a:pPr algn="ctr"/>
            <a:r>
              <a:rPr lang="en-US" sz="3200" dirty="0" smtClean="0">
                <a:solidFill>
                  <a:srgbClr val="454A40"/>
                </a:solidFill>
              </a:rPr>
              <a:t>Narrows</a:t>
            </a:r>
          </a:p>
          <a:p>
            <a:pPr algn="ctr"/>
            <a:endParaRPr lang="en-US" sz="3200" dirty="0" smtClean="0">
              <a:solidFill>
                <a:srgbClr val="454A4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Oval 4"/>
          <p:cNvSpPr>
            <a:spLocks noChangeArrowheads="1"/>
          </p:cNvSpPr>
          <p:nvPr/>
        </p:nvSpPr>
        <p:spPr bwMode="auto">
          <a:xfrm>
            <a:off x="3657600" y="1295400"/>
            <a:ext cx="5486400" cy="4953000"/>
          </a:xfrm>
          <a:prstGeom prst="ellipse">
            <a:avLst/>
          </a:prstGeom>
          <a:solidFill>
            <a:schemeClr val="accent2">
              <a:lumMod val="50000"/>
              <a:alpha val="64000"/>
            </a:schemeClr>
          </a:solidFill>
          <a:ln w="9525">
            <a:solidFill>
              <a:schemeClr val="tx1"/>
            </a:solidFill>
            <a:round/>
            <a:headEnd/>
            <a:tailEnd/>
          </a:ln>
        </p:spPr>
        <p:txBody>
          <a:bodyPr wrap="none" anchor="ctr"/>
          <a:lstStyle/>
          <a:p>
            <a:endParaRPr lang="en-US"/>
          </a:p>
        </p:txBody>
      </p:sp>
      <p:sp>
        <p:nvSpPr>
          <p:cNvPr id="5123" name="Oval 3"/>
          <p:cNvSpPr>
            <a:spLocks noChangeArrowheads="1"/>
          </p:cNvSpPr>
          <p:nvPr/>
        </p:nvSpPr>
        <p:spPr bwMode="auto">
          <a:xfrm>
            <a:off x="0" y="1219200"/>
            <a:ext cx="5029200" cy="5029200"/>
          </a:xfrm>
          <a:prstGeom prst="ellipse">
            <a:avLst/>
          </a:prstGeom>
          <a:solidFill>
            <a:srgbClr val="C7E0D1">
              <a:alpha val="67843"/>
            </a:srgbClr>
          </a:solidFill>
          <a:ln w="9525">
            <a:solidFill>
              <a:schemeClr val="tx1"/>
            </a:solidFill>
            <a:round/>
            <a:headEnd/>
            <a:tailEnd/>
          </a:ln>
        </p:spPr>
        <p:txBody>
          <a:bodyPr wrap="none" anchor="ctr"/>
          <a:lstStyle/>
          <a:p>
            <a:endParaRPr lang="en-US"/>
          </a:p>
        </p:txBody>
      </p:sp>
      <p:sp>
        <p:nvSpPr>
          <p:cNvPr id="7" name="Title 1"/>
          <p:cNvSpPr txBox="1">
            <a:spLocks/>
          </p:cNvSpPr>
          <p:nvPr/>
        </p:nvSpPr>
        <p:spPr>
          <a:xfrm>
            <a:off x="0" y="0"/>
            <a:ext cx="9144000" cy="1154861"/>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Franklin Gothic Demi" pitchFamily="34" charset="0"/>
                <a:ea typeface="+mj-ea"/>
                <a:cs typeface="+mj-cs"/>
              </a:rPr>
              <a:t>cat </a:t>
            </a:r>
            <a:r>
              <a:rPr lang="en-US" sz="6000" dirty="0" smtClean="0">
                <a:solidFill>
                  <a:srgbClr val="00B0F0"/>
                </a:solidFill>
                <a:latin typeface="Franklin Gothic Demi" pitchFamily="34" charset="0"/>
                <a:ea typeface="+mj-ea"/>
                <a:cs typeface="+mj-cs"/>
              </a:rPr>
              <a:t>AND</a:t>
            </a:r>
            <a:r>
              <a:rPr lang="en-US" sz="6000" dirty="0" smtClean="0">
                <a:latin typeface="Franklin Gothic Demi" pitchFamily="34" charset="0"/>
                <a:ea typeface="+mj-ea"/>
                <a:cs typeface="+mj-cs"/>
              </a:rPr>
              <a:t> dog</a:t>
            </a:r>
            <a:endParaRPr kumimoji="0" lang="en-US" sz="6000" b="0" i="0" u="none" strike="noStrike" kern="1200" cap="none" spc="0" normalizeH="0" baseline="0" noProof="0" dirty="0">
              <a:ln>
                <a:noFill/>
              </a:ln>
              <a:solidFill>
                <a:schemeClr val="tx1"/>
              </a:solidFill>
              <a:effectLst/>
              <a:uLnTx/>
              <a:uFillTx/>
              <a:latin typeface="Franklin Gothic Demi" pitchFamily="34" charset="0"/>
              <a:ea typeface="+mj-ea"/>
              <a:cs typeface="+mj-cs"/>
            </a:endParaRPr>
          </a:p>
        </p:txBody>
      </p:sp>
      <p:pic>
        <p:nvPicPr>
          <p:cNvPr id="8" name="Picture 7" descr="cats.jpg"/>
          <p:cNvPicPr>
            <a:picLocks noChangeAspect="1"/>
          </p:cNvPicPr>
          <p:nvPr/>
        </p:nvPicPr>
        <p:blipFill>
          <a:blip r:embed="rId3" cstate="screen">
            <a:lum bright="70000" contrast="-70000"/>
          </a:blip>
          <a:srcRect/>
          <a:stretch>
            <a:fillRect/>
          </a:stretch>
        </p:blipFill>
        <p:spPr>
          <a:xfrm>
            <a:off x="304800" y="2971800"/>
            <a:ext cx="1463040" cy="1371600"/>
          </a:xfrm>
          <a:prstGeom prst="rect">
            <a:avLst/>
          </a:prstGeom>
          <a:solidFill>
            <a:srgbClr val="C7E0D1"/>
          </a:solidFill>
        </p:spPr>
      </p:pic>
      <p:pic>
        <p:nvPicPr>
          <p:cNvPr id="9" name="Picture 8" descr="dogandcat.jpg"/>
          <p:cNvPicPr>
            <a:picLocks noChangeAspect="1"/>
          </p:cNvPicPr>
          <p:nvPr/>
        </p:nvPicPr>
        <p:blipFill>
          <a:blip r:embed="rId4" cstate="screen"/>
          <a:stretch>
            <a:fillRect/>
          </a:stretch>
        </p:blipFill>
        <p:spPr>
          <a:xfrm>
            <a:off x="3581400" y="2819400"/>
            <a:ext cx="1687830" cy="2143275"/>
          </a:xfrm>
          <a:prstGeom prst="rect">
            <a:avLst/>
          </a:prstGeom>
        </p:spPr>
      </p:pic>
      <p:pic>
        <p:nvPicPr>
          <p:cNvPr id="11" name="Picture 10" descr="pup.jpg"/>
          <p:cNvPicPr>
            <a:picLocks noChangeAspect="1"/>
          </p:cNvPicPr>
          <p:nvPr/>
        </p:nvPicPr>
        <p:blipFill>
          <a:blip r:embed="rId5" cstate="screen">
            <a:lum bright="70000" contrast="-70000"/>
          </a:blip>
          <a:srcRect/>
          <a:stretch>
            <a:fillRect/>
          </a:stretch>
        </p:blipFill>
        <p:spPr>
          <a:xfrm>
            <a:off x="6248400" y="2362200"/>
            <a:ext cx="1946898" cy="2590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Oval 4"/>
          <p:cNvSpPr>
            <a:spLocks noChangeArrowheads="1"/>
          </p:cNvSpPr>
          <p:nvPr/>
        </p:nvSpPr>
        <p:spPr bwMode="auto">
          <a:xfrm>
            <a:off x="3657600" y="1295400"/>
            <a:ext cx="5486400" cy="4953000"/>
          </a:xfrm>
          <a:prstGeom prst="ellipse">
            <a:avLst/>
          </a:prstGeom>
          <a:solidFill>
            <a:schemeClr val="accent2">
              <a:lumMod val="50000"/>
              <a:alpha val="64000"/>
            </a:schemeClr>
          </a:solidFill>
          <a:ln w="9525">
            <a:solidFill>
              <a:schemeClr val="tx1"/>
            </a:solidFill>
            <a:round/>
            <a:headEnd/>
            <a:tailEnd/>
          </a:ln>
        </p:spPr>
        <p:txBody>
          <a:bodyPr wrap="none" anchor="ctr"/>
          <a:lstStyle/>
          <a:p>
            <a:endParaRPr lang="en-US"/>
          </a:p>
        </p:txBody>
      </p:sp>
      <p:sp>
        <p:nvSpPr>
          <p:cNvPr id="5123" name="Oval 3"/>
          <p:cNvSpPr>
            <a:spLocks noChangeArrowheads="1"/>
          </p:cNvSpPr>
          <p:nvPr/>
        </p:nvSpPr>
        <p:spPr bwMode="auto">
          <a:xfrm>
            <a:off x="0" y="1219200"/>
            <a:ext cx="5029200" cy="5029200"/>
          </a:xfrm>
          <a:prstGeom prst="ellipse">
            <a:avLst/>
          </a:prstGeom>
          <a:solidFill>
            <a:srgbClr val="C7E0D1">
              <a:alpha val="67843"/>
            </a:srgbClr>
          </a:solidFill>
          <a:ln w="9525">
            <a:solidFill>
              <a:schemeClr val="tx1"/>
            </a:solidFill>
            <a:round/>
            <a:headEnd/>
            <a:tailEnd/>
          </a:ln>
        </p:spPr>
        <p:txBody>
          <a:bodyPr wrap="none" anchor="ctr"/>
          <a:lstStyle/>
          <a:p>
            <a:endParaRPr lang="en-US"/>
          </a:p>
        </p:txBody>
      </p:sp>
      <p:sp>
        <p:nvSpPr>
          <p:cNvPr id="7" name="Title 1"/>
          <p:cNvSpPr txBox="1">
            <a:spLocks/>
          </p:cNvSpPr>
          <p:nvPr/>
        </p:nvSpPr>
        <p:spPr>
          <a:xfrm>
            <a:off x="0" y="0"/>
            <a:ext cx="9144000" cy="1154861"/>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Franklin Gothic Demi" pitchFamily="34" charset="0"/>
                <a:ea typeface="+mj-ea"/>
                <a:cs typeface="+mj-cs"/>
              </a:rPr>
              <a:t>cat </a:t>
            </a:r>
            <a:r>
              <a:rPr lang="en-US" sz="6000" dirty="0" smtClean="0">
                <a:solidFill>
                  <a:srgbClr val="00B0F0"/>
                </a:solidFill>
                <a:latin typeface="Franklin Gothic Demi" pitchFamily="34" charset="0"/>
                <a:ea typeface="+mj-ea"/>
                <a:cs typeface="+mj-cs"/>
              </a:rPr>
              <a:t>NOT</a:t>
            </a:r>
            <a:r>
              <a:rPr lang="en-US" sz="6000" dirty="0" smtClean="0">
                <a:latin typeface="Franklin Gothic Demi" pitchFamily="34" charset="0"/>
                <a:ea typeface="+mj-ea"/>
                <a:cs typeface="+mj-cs"/>
              </a:rPr>
              <a:t> dog</a:t>
            </a:r>
            <a:endParaRPr kumimoji="0" lang="en-US" sz="6000" b="0" i="0" u="none" strike="noStrike" kern="1200" cap="none" spc="0" normalizeH="0" baseline="0" noProof="0" dirty="0">
              <a:ln>
                <a:noFill/>
              </a:ln>
              <a:solidFill>
                <a:schemeClr val="tx1"/>
              </a:solidFill>
              <a:effectLst/>
              <a:uLnTx/>
              <a:uFillTx/>
              <a:latin typeface="Franklin Gothic Demi" pitchFamily="34" charset="0"/>
              <a:ea typeface="+mj-ea"/>
              <a:cs typeface="+mj-cs"/>
            </a:endParaRPr>
          </a:p>
        </p:txBody>
      </p:sp>
      <p:pic>
        <p:nvPicPr>
          <p:cNvPr id="8" name="Picture 7" descr="cats.jpg"/>
          <p:cNvPicPr>
            <a:picLocks noChangeAspect="1"/>
          </p:cNvPicPr>
          <p:nvPr/>
        </p:nvPicPr>
        <p:blipFill>
          <a:blip r:embed="rId3" cstate="screen"/>
          <a:srcRect/>
          <a:stretch>
            <a:fillRect/>
          </a:stretch>
        </p:blipFill>
        <p:spPr>
          <a:xfrm>
            <a:off x="304800" y="2971800"/>
            <a:ext cx="1463040" cy="1371600"/>
          </a:xfrm>
          <a:prstGeom prst="rect">
            <a:avLst/>
          </a:prstGeom>
        </p:spPr>
      </p:pic>
      <p:pic>
        <p:nvPicPr>
          <p:cNvPr id="9" name="Picture 8" descr="dogandcat.jpg"/>
          <p:cNvPicPr>
            <a:picLocks noChangeAspect="1"/>
          </p:cNvPicPr>
          <p:nvPr/>
        </p:nvPicPr>
        <p:blipFill>
          <a:blip r:embed="rId4" cstate="screen">
            <a:lum bright="70000" contrast="-70000"/>
          </a:blip>
          <a:stretch>
            <a:fillRect/>
          </a:stretch>
        </p:blipFill>
        <p:spPr>
          <a:xfrm>
            <a:off x="3581400" y="2819400"/>
            <a:ext cx="1687830" cy="2143275"/>
          </a:xfrm>
          <a:prstGeom prst="rect">
            <a:avLst/>
          </a:prstGeom>
        </p:spPr>
      </p:pic>
      <p:pic>
        <p:nvPicPr>
          <p:cNvPr id="11" name="Picture 10" descr="pup.jpg"/>
          <p:cNvPicPr>
            <a:picLocks noChangeAspect="1"/>
          </p:cNvPicPr>
          <p:nvPr/>
        </p:nvPicPr>
        <p:blipFill>
          <a:blip r:embed="rId5" cstate="screen">
            <a:lum bright="70000" contrast="-70000"/>
          </a:blip>
          <a:srcRect/>
          <a:stretch>
            <a:fillRect/>
          </a:stretch>
        </p:blipFill>
        <p:spPr>
          <a:xfrm>
            <a:off x="6248400" y="2362200"/>
            <a:ext cx="1889637" cy="2514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p.jpg"/>
          <p:cNvPicPr>
            <a:picLocks noChangeAspect="1"/>
          </p:cNvPicPr>
          <p:nvPr/>
        </p:nvPicPr>
        <p:blipFill>
          <a:blip r:embed="rId3" cstate="screen"/>
          <a:srcRect t="-6250"/>
          <a:stretch>
            <a:fillRect/>
          </a:stretch>
        </p:blipFill>
        <p:spPr>
          <a:xfrm>
            <a:off x="0" y="-381000"/>
            <a:ext cx="9882418" cy="7239000"/>
          </a:xfrm>
          <a:prstGeom prst="rect">
            <a:avLst/>
          </a:prstGeom>
        </p:spPr>
      </p:pic>
      <p:sp>
        <p:nvSpPr>
          <p:cNvPr id="3" name="TextBox 2"/>
          <p:cNvSpPr txBox="1"/>
          <p:nvPr/>
        </p:nvSpPr>
        <p:spPr>
          <a:xfrm>
            <a:off x="2362200" y="2438400"/>
            <a:ext cx="1600200" cy="830997"/>
          </a:xfrm>
          <a:prstGeom prst="rect">
            <a:avLst/>
          </a:prstGeom>
          <a:noFill/>
        </p:spPr>
        <p:txBody>
          <a:bodyPr wrap="square" rtlCol="0">
            <a:spAutoFit/>
          </a:bodyPr>
          <a:lstStyle/>
          <a:p>
            <a:r>
              <a:rPr lang="en-US" sz="4800" dirty="0" smtClean="0">
                <a:solidFill>
                  <a:srgbClr val="292621"/>
                </a:solidFill>
              </a:rPr>
              <a:t>Pup</a:t>
            </a:r>
            <a:endParaRPr lang="en-US" sz="4800" dirty="0">
              <a:solidFill>
                <a:srgbClr val="29262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ottishterrier.jpg"/>
          <p:cNvPicPr>
            <a:picLocks noChangeAspect="1"/>
          </p:cNvPicPr>
          <p:nvPr/>
        </p:nvPicPr>
        <p:blipFill>
          <a:blip r:embed="rId3" cstate="screen"/>
          <a:stretch>
            <a:fillRect/>
          </a:stretch>
        </p:blipFill>
        <p:spPr>
          <a:xfrm>
            <a:off x="-1" y="54864"/>
            <a:ext cx="9218341" cy="6803136"/>
          </a:xfrm>
          <a:prstGeom prst="rect">
            <a:avLst/>
          </a:prstGeom>
        </p:spPr>
      </p:pic>
      <p:sp>
        <p:nvSpPr>
          <p:cNvPr id="3" name="TextBox 2"/>
          <p:cNvSpPr txBox="1"/>
          <p:nvPr/>
        </p:nvSpPr>
        <p:spPr>
          <a:xfrm>
            <a:off x="228600" y="2819400"/>
            <a:ext cx="3962400" cy="1569660"/>
          </a:xfrm>
          <a:prstGeom prst="rect">
            <a:avLst/>
          </a:prstGeom>
          <a:noFill/>
        </p:spPr>
        <p:txBody>
          <a:bodyPr wrap="square" rtlCol="0">
            <a:spAutoFit/>
          </a:bodyPr>
          <a:lstStyle/>
          <a:p>
            <a:r>
              <a:rPr lang="en-US" sz="4800" dirty="0" smtClean="0">
                <a:solidFill>
                  <a:srgbClr val="E5DEA5"/>
                </a:solidFill>
              </a:rPr>
              <a:t>Scottish</a:t>
            </a:r>
          </a:p>
          <a:p>
            <a:r>
              <a:rPr lang="en-US" sz="4800" dirty="0" smtClean="0">
                <a:solidFill>
                  <a:srgbClr val="E5DEA5"/>
                </a:solidFill>
              </a:rPr>
              <a:t>Terrier</a:t>
            </a:r>
            <a:endParaRPr lang="en-US" sz="4800" dirty="0">
              <a:solidFill>
                <a:srgbClr val="E5DEA5"/>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tdogstand.jpg"/>
          <p:cNvPicPr>
            <a:picLocks noChangeAspect="1"/>
          </p:cNvPicPr>
          <p:nvPr/>
        </p:nvPicPr>
        <p:blipFill>
          <a:blip r:embed="rId3" cstate="screen"/>
          <a:srcRect/>
          <a:stretch>
            <a:fillRect/>
          </a:stretch>
        </p:blipFill>
        <p:spPr>
          <a:xfrm>
            <a:off x="914400" y="1623"/>
            <a:ext cx="7315200" cy="685637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p.jpg"/>
          <p:cNvPicPr>
            <a:picLocks noChangeAspect="1"/>
          </p:cNvPicPr>
          <p:nvPr/>
        </p:nvPicPr>
        <p:blipFill>
          <a:blip r:embed="rId2" cstate="screen"/>
          <a:stretch>
            <a:fillRect/>
          </a:stretch>
        </p:blipFill>
        <p:spPr>
          <a:xfrm>
            <a:off x="228600" y="1219200"/>
            <a:ext cx="3718381" cy="2535936"/>
          </a:xfrm>
          <a:prstGeom prst="rect">
            <a:avLst/>
          </a:prstGeom>
        </p:spPr>
      </p:pic>
      <p:pic>
        <p:nvPicPr>
          <p:cNvPr id="3" name="Picture 2" descr="scottishterrier.jpg"/>
          <p:cNvPicPr>
            <a:picLocks noChangeAspect="1"/>
          </p:cNvPicPr>
          <p:nvPr/>
        </p:nvPicPr>
        <p:blipFill>
          <a:blip r:embed="rId3" cstate="screen"/>
          <a:stretch>
            <a:fillRect/>
          </a:stretch>
        </p:blipFill>
        <p:spPr>
          <a:xfrm>
            <a:off x="228600" y="4038600"/>
            <a:ext cx="3581400" cy="2643073"/>
          </a:xfrm>
          <a:prstGeom prst="rect">
            <a:avLst/>
          </a:prstGeom>
        </p:spPr>
      </p:pic>
      <p:pic>
        <p:nvPicPr>
          <p:cNvPr id="4" name="Picture 3" descr="hotdogstand.jpg"/>
          <p:cNvPicPr>
            <a:picLocks noChangeAspect="1"/>
          </p:cNvPicPr>
          <p:nvPr/>
        </p:nvPicPr>
        <p:blipFill>
          <a:blip r:embed="rId4" cstate="screen"/>
          <a:stretch>
            <a:fillRect/>
          </a:stretch>
        </p:blipFill>
        <p:spPr>
          <a:xfrm>
            <a:off x="4495800" y="1256824"/>
            <a:ext cx="4268063" cy="5321775"/>
          </a:xfrm>
          <a:prstGeom prst="rect">
            <a:avLst/>
          </a:prstGeom>
        </p:spPr>
      </p:pic>
      <p:sp>
        <p:nvSpPr>
          <p:cNvPr id="5" name="Multiply 4"/>
          <p:cNvSpPr/>
          <p:nvPr/>
        </p:nvSpPr>
        <p:spPr>
          <a:xfrm>
            <a:off x="228600" y="1295400"/>
            <a:ext cx="3657600" cy="2514600"/>
          </a:xfrm>
          <a:prstGeom prst="mathMultiply">
            <a:avLst/>
          </a:prstGeom>
          <a:solidFill>
            <a:srgbClr val="292621">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228600" y="4191000"/>
            <a:ext cx="3581400" cy="2667000"/>
          </a:xfrm>
          <a:prstGeom prst="mathMultiply">
            <a:avLst/>
          </a:prstGeom>
          <a:solidFill>
            <a:srgbClr val="292621">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33800" y="152400"/>
            <a:ext cx="1160895" cy="830997"/>
          </a:xfrm>
          <a:prstGeom prst="rect">
            <a:avLst/>
          </a:prstGeom>
          <a:noFill/>
        </p:spPr>
        <p:txBody>
          <a:bodyPr wrap="none" rtlCol="0">
            <a:spAutoFit/>
          </a:bodyPr>
          <a:lstStyle/>
          <a:p>
            <a:r>
              <a:rPr lang="en-US" sz="4800" dirty="0" smtClean="0"/>
              <a:t>dog</a:t>
            </a:r>
            <a:endParaRPr lang="en-US" sz="4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Policy in Baltimore</a:t>
            </a:r>
            <a:endParaRPr lang="en-US" dirty="0"/>
          </a:p>
        </p:txBody>
      </p:sp>
      <p:sp>
        <p:nvSpPr>
          <p:cNvPr id="3" name="TextBox 2"/>
          <p:cNvSpPr txBox="1"/>
          <p:nvPr/>
        </p:nvSpPr>
        <p:spPr>
          <a:xfrm>
            <a:off x="2286000" y="1676400"/>
            <a:ext cx="1963999" cy="584775"/>
          </a:xfrm>
          <a:prstGeom prst="rect">
            <a:avLst/>
          </a:prstGeom>
          <a:noFill/>
        </p:spPr>
        <p:txBody>
          <a:bodyPr wrap="none" rtlCol="0">
            <a:spAutoFit/>
          </a:bodyPr>
          <a:lstStyle/>
          <a:p>
            <a:r>
              <a:rPr lang="en-US" sz="3200" dirty="0" smtClean="0">
                <a:solidFill>
                  <a:srgbClr val="FFFFCC"/>
                </a:solidFill>
              </a:rPr>
              <a:t>Concept 1</a:t>
            </a:r>
            <a:endParaRPr lang="en-US" sz="3200" dirty="0">
              <a:solidFill>
                <a:srgbClr val="FFFFCC"/>
              </a:solidFill>
            </a:endParaRPr>
          </a:p>
        </p:txBody>
      </p:sp>
      <p:sp>
        <p:nvSpPr>
          <p:cNvPr id="4" name="TextBox 3"/>
          <p:cNvSpPr txBox="1"/>
          <p:nvPr/>
        </p:nvSpPr>
        <p:spPr>
          <a:xfrm>
            <a:off x="4648200" y="1676400"/>
            <a:ext cx="1963999" cy="584775"/>
          </a:xfrm>
          <a:prstGeom prst="rect">
            <a:avLst/>
          </a:prstGeom>
          <a:noFill/>
        </p:spPr>
        <p:txBody>
          <a:bodyPr wrap="none" rtlCol="0">
            <a:spAutoFit/>
          </a:bodyPr>
          <a:lstStyle/>
          <a:p>
            <a:r>
              <a:rPr lang="en-US" sz="3200" dirty="0" smtClean="0">
                <a:solidFill>
                  <a:srgbClr val="FFFFCC"/>
                </a:solidFill>
              </a:rPr>
              <a:t>Concept 2</a:t>
            </a:r>
            <a:endParaRPr lang="en-US" sz="3200" dirty="0">
              <a:solidFill>
                <a:srgbClr val="FFFFCC"/>
              </a:solidFill>
            </a:endParaRPr>
          </a:p>
        </p:txBody>
      </p:sp>
      <p:sp>
        <p:nvSpPr>
          <p:cNvPr id="5" name="TextBox 4"/>
          <p:cNvSpPr txBox="1"/>
          <p:nvPr/>
        </p:nvSpPr>
        <p:spPr>
          <a:xfrm>
            <a:off x="6934200" y="1676400"/>
            <a:ext cx="1963999" cy="584775"/>
          </a:xfrm>
          <a:prstGeom prst="rect">
            <a:avLst/>
          </a:prstGeom>
          <a:noFill/>
        </p:spPr>
        <p:txBody>
          <a:bodyPr wrap="none" rtlCol="0">
            <a:spAutoFit/>
          </a:bodyPr>
          <a:lstStyle/>
          <a:p>
            <a:r>
              <a:rPr lang="en-US" sz="3200" dirty="0" smtClean="0">
                <a:solidFill>
                  <a:srgbClr val="FFFFCC"/>
                </a:solidFill>
              </a:rPr>
              <a:t>Concept 3</a:t>
            </a:r>
            <a:endParaRPr lang="en-US" sz="3200" dirty="0">
              <a:solidFill>
                <a:srgbClr val="FFFFCC"/>
              </a:solidFill>
            </a:endParaRPr>
          </a:p>
        </p:txBody>
      </p:sp>
      <p:cxnSp>
        <p:nvCxnSpPr>
          <p:cNvPr id="7" name="Straight Connector 6"/>
          <p:cNvCxnSpPr/>
          <p:nvPr/>
        </p:nvCxnSpPr>
        <p:spPr>
          <a:xfrm rot="5400000">
            <a:off x="2324100" y="4076700"/>
            <a:ext cx="419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686300" y="4076700"/>
            <a:ext cx="419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09800" y="2743200"/>
            <a:ext cx="670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3200400"/>
            <a:ext cx="1751185" cy="2031325"/>
          </a:xfrm>
          <a:prstGeom prst="rect">
            <a:avLst/>
          </a:prstGeom>
          <a:noFill/>
        </p:spPr>
        <p:txBody>
          <a:bodyPr wrap="none" rtlCol="0">
            <a:spAutoFit/>
          </a:bodyPr>
          <a:lstStyle/>
          <a:p>
            <a:r>
              <a:rPr lang="en-US" dirty="0" smtClean="0"/>
              <a:t>Synonyms</a:t>
            </a:r>
          </a:p>
          <a:p>
            <a:endParaRPr lang="en-US" dirty="0" smtClean="0"/>
          </a:p>
          <a:p>
            <a:r>
              <a:rPr lang="en-US" dirty="0" smtClean="0"/>
              <a:t>Related terms</a:t>
            </a:r>
          </a:p>
          <a:p>
            <a:endParaRPr lang="en-US" dirty="0" smtClean="0"/>
          </a:p>
          <a:p>
            <a:r>
              <a:rPr lang="en-US" dirty="0" smtClean="0"/>
              <a:t>Broader Terms</a:t>
            </a:r>
          </a:p>
          <a:p>
            <a:endParaRPr lang="en-US" dirty="0" smtClean="0"/>
          </a:p>
          <a:p>
            <a:r>
              <a:rPr lang="en-US" dirty="0" smtClean="0"/>
              <a:t>Narrower Terms</a:t>
            </a:r>
            <a:endParaRPr lang="en-US" dirty="0"/>
          </a:p>
        </p:txBody>
      </p:sp>
      <p:sp>
        <p:nvSpPr>
          <p:cNvPr id="16" name="Down Arrow 15"/>
          <p:cNvSpPr/>
          <p:nvPr/>
        </p:nvSpPr>
        <p:spPr>
          <a:xfrm>
            <a:off x="228600" y="3048000"/>
            <a:ext cx="457200" cy="2819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 Searching for macroinvertebrates.jpg"/>
          <p:cNvPicPr>
            <a:picLocks noChangeAspect="1"/>
          </p:cNvPicPr>
          <p:nvPr/>
        </p:nvPicPr>
        <p:blipFill>
          <a:blip r:embed="rId3" cstate="screen"/>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 </a:t>
            </a:r>
            <a:endParaRPr lang="en-US" dirty="0"/>
          </a:p>
        </p:txBody>
      </p:sp>
      <p:sp>
        <p:nvSpPr>
          <p:cNvPr id="3" name="Title 1"/>
          <p:cNvSpPr txBox="1">
            <a:spLocks/>
          </p:cNvSpPr>
          <p:nvPr/>
        </p:nvSpPr>
        <p:spPr>
          <a:xfrm rot="20577547">
            <a:off x="-748947" y="193507"/>
            <a:ext cx="4722700" cy="1686260"/>
          </a:xfrm>
          <a:prstGeom prst="rect">
            <a:avLst/>
          </a:prstGeom>
          <a:solidFill>
            <a:srgbClr val="454A4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1"/>
                </a:solidFill>
                <a:effectLst/>
                <a:uLnTx/>
                <a:uFillTx/>
                <a:latin typeface="Franklin Gothic Demi" pitchFamily="34" charset="0"/>
                <a:ea typeface="+mj-ea"/>
                <a:cs typeface="+mj-cs"/>
              </a:rPr>
              <a:t>Where to Search </a:t>
            </a:r>
            <a:endParaRPr kumimoji="0" lang="en-US" sz="6000" b="0" i="0" u="none" strike="noStrike" kern="1200" cap="none" spc="0" normalizeH="0" baseline="0" noProof="0" dirty="0">
              <a:ln>
                <a:noFill/>
              </a:ln>
              <a:solidFill>
                <a:schemeClr val="tx1"/>
              </a:solidFill>
              <a:effectLst/>
              <a:uLnTx/>
              <a:uFillTx/>
              <a:latin typeface="Franklin Gothic Demi" pitchFamily="34" charset="0"/>
              <a:ea typeface="+mj-ea"/>
              <a:cs typeface="+mj-cs"/>
            </a:endParaRPr>
          </a:p>
        </p:txBody>
      </p:sp>
      <p:sp>
        <p:nvSpPr>
          <p:cNvPr id="5" name="Rectangle 4"/>
          <p:cNvSpPr/>
          <p:nvPr/>
        </p:nvSpPr>
        <p:spPr>
          <a:xfrm>
            <a:off x="3962400" y="6581001"/>
            <a:ext cx="5181600" cy="276999"/>
          </a:xfrm>
          <a:prstGeom prst="rect">
            <a:avLst/>
          </a:prstGeom>
        </p:spPr>
        <p:txBody>
          <a:bodyPr wrap="square">
            <a:spAutoFit/>
          </a:bodyPr>
          <a:lstStyle/>
          <a:p>
            <a:r>
              <a:rPr lang="en-US" sz="1200" dirty="0" smtClean="0">
                <a:solidFill>
                  <a:srgbClr val="FFFFCC"/>
                </a:solidFill>
              </a:rPr>
              <a:t>Searching for </a:t>
            </a:r>
            <a:r>
              <a:rPr lang="en-US" sz="1200" dirty="0" err="1" smtClean="0">
                <a:solidFill>
                  <a:srgbClr val="FFFFCC"/>
                </a:solidFill>
              </a:rPr>
              <a:t>macroinvertebrates</a:t>
            </a:r>
            <a:r>
              <a:rPr lang="en-US" sz="1200" dirty="0" smtClean="0">
                <a:solidFill>
                  <a:srgbClr val="FFFFCC"/>
                </a:solidFill>
              </a:rPr>
              <a:t> by the Horace Mann School on </a:t>
            </a:r>
            <a:r>
              <a:rPr lang="en-US" sz="1200" dirty="0" err="1" smtClean="0">
                <a:solidFill>
                  <a:srgbClr val="FFFFCC"/>
                </a:solidFill>
              </a:rPr>
              <a:t>Picassa</a:t>
            </a:r>
            <a:endParaRPr lang="en-US" sz="1200" dirty="0">
              <a:solidFill>
                <a:srgbClr val="FFFF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6344" r="9075"/>
          <a:stretch>
            <a:fillRect/>
          </a:stretch>
        </p:blipFill>
        <p:spPr bwMode="auto">
          <a:xfrm>
            <a:off x="0" y="0"/>
            <a:ext cx="9144000" cy="6657975"/>
          </a:xfrm>
          <a:prstGeom prst="rect">
            <a:avLst/>
          </a:prstGeom>
          <a:noFill/>
          <a:ln w="9525">
            <a:noFill/>
            <a:miter lim="800000"/>
            <a:headEnd/>
            <a:tailEnd/>
          </a:ln>
        </p:spPr>
      </p:pic>
      <p:sp>
        <p:nvSpPr>
          <p:cNvPr id="3" name="TextBox 2"/>
          <p:cNvSpPr txBox="1"/>
          <p:nvPr/>
        </p:nvSpPr>
        <p:spPr>
          <a:xfrm>
            <a:off x="0" y="6273225"/>
            <a:ext cx="9144000" cy="584775"/>
          </a:xfrm>
          <a:prstGeom prst="rect">
            <a:avLst/>
          </a:prstGeom>
          <a:solidFill>
            <a:srgbClr val="454A40">
              <a:alpha val="90000"/>
            </a:srgbClr>
          </a:solidFill>
        </p:spPr>
        <p:txBody>
          <a:bodyPr wrap="square" rtlCol="0">
            <a:spAutoFit/>
          </a:bodyPr>
          <a:lstStyle/>
          <a:p>
            <a:pPr algn="ctr"/>
            <a:r>
              <a:rPr lang="en-US" sz="3200" b="1" dirty="0" smtClean="0"/>
              <a:t>http://ubalt.libguides.com/business</a:t>
            </a:r>
            <a:endParaRPr lang="en-US" sz="3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0"/>
            <a:ext cx="9229725" cy="2667000"/>
          </a:xfrm>
          <a:solidFill>
            <a:srgbClr val="454A40"/>
          </a:solidFill>
        </p:spPr>
        <p:txBody>
          <a:bodyPr>
            <a:noAutofit/>
          </a:bodyPr>
          <a:lstStyle/>
          <a:p>
            <a:r>
              <a:rPr lang="en-US" sz="6000" dirty="0" smtClean="0">
                <a:latin typeface="Franklin Gothic Demi" pitchFamily="34" charset="0"/>
              </a:rPr>
              <a:t>( </a:t>
            </a:r>
            <a:r>
              <a:rPr lang="en-US" sz="6000" dirty="0" err="1" smtClean="0">
                <a:latin typeface="Franklin Gothic Demi" pitchFamily="34" charset="0"/>
              </a:rPr>
              <a:t>baltimore</a:t>
            </a:r>
            <a:r>
              <a:rPr lang="en-US" sz="6000" dirty="0" smtClean="0">
                <a:latin typeface="Franklin Gothic Demi" pitchFamily="34" charset="0"/>
              </a:rPr>
              <a:t> OR </a:t>
            </a:r>
            <a:r>
              <a:rPr lang="en-US" sz="6000" dirty="0" err="1" smtClean="0">
                <a:latin typeface="Franklin Gothic Demi" pitchFamily="34" charset="0"/>
              </a:rPr>
              <a:t>maryland</a:t>
            </a:r>
            <a:r>
              <a:rPr lang="en-US" sz="6000" dirty="0" smtClean="0">
                <a:latin typeface="Franklin Gothic Demi" pitchFamily="34" charset="0"/>
              </a:rPr>
              <a:t> ) and drug policy</a:t>
            </a:r>
            <a:br>
              <a:rPr lang="en-US" sz="6000" dirty="0" smtClean="0">
                <a:latin typeface="Franklin Gothic Demi" pitchFamily="34" charset="0"/>
              </a:rPr>
            </a:br>
            <a:endParaRPr lang="en-US" sz="6000" dirty="0">
              <a:latin typeface="Franklin Gothic Demi" pitchFamily="34" charset="0"/>
            </a:endParaRPr>
          </a:p>
        </p:txBody>
      </p:sp>
      <p:pic>
        <p:nvPicPr>
          <p:cNvPr id="2051" name="Picture 3"/>
          <p:cNvPicPr>
            <a:picLocks noChangeAspect="1" noChangeArrowheads="1"/>
          </p:cNvPicPr>
          <p:nvPr/>
        </p:nvPicPr>
        <p:blipFill>
          <a:blip r:embed="rId3" cstate="screen"/>
          <a:srcRect/>
          <a:stretch>
            <a:fillRect/>
          </a:stretch>
        </p:blipFill>
        <p:spPr bwMode="auto">
          <a:xfrm>
            <a:off x="1" y="2286000"/>
            <a:ext cx="5105400" cy="3077723"/>
          </a:xfrm>
          <a:prstGeom prst="rect">
            <a:avLst/>
          </a:prstGeom>
          <a:noFill/>
          <a:ln w="9525">
            <a:noFill/>
            <a:miter lim="800000"/>
            <a:headEnd/>
            <a:tailEnd/>
          </a:ln>
        </p:spPr>
      </p:pic>
      <p:pic>
        <p:nvPicPr>
          <p:cNvPr id="2050" name="Picture 2"/>
          <p:cNvPicPr>
            <a:picLocks noChangeAspect="1" noChangeArrowheads="1"/>
          </p:cNvPicPr>
          <p:nvPr/>
        </p:nvPicPr>
        <p:blipFill>
          <a:blip r:embed="rId4" cstate="screen"/>
          <a:srcRect/>
          <a:stretch>
            <a:fillRect/>
          </a:stretch>
        </p:blipFill>
        <p:spPr bwMode="auto">
          <a:xfrm>
            <a:off x="5686425" y="1828800"/>
            <a:ext cx="3457575" cy="4819650"/>
          </a:xfrm>
          <a:prstGeom prst="rect">
            <a:avLst/>
          </a:prstGeom>
          <a:noFill/>
          <a:ln w="9525">
            <a:noFill/>
            <a:miter lim="800000"/>
            <a:headEnd/>
            <a:tailEnd/>
          </a:ln>
        </p:spPr>
      </p:pic>
      <p:sp>
        <p:nvSpPr>
          <p:cNvPr id="7" name="TextBox 6"/>
          <p:cNvSpPr txBox="1"/>
          <p:nvPr/>
        </p:nvSpPr>
        <p:spPr>
          <a:xfrm>
            <a:off x="381000" y="6324600"/>
            <a:ext cx="873957" cy="369332"/>
          </a:xfrm>
          <a:prstGeom prst="rect">
            <a:avLst/>
          </a:prstGeom>
          <a:noFill/>
        </p:spPr>
        <p:txBody>
          <a:bodyPr wrap="square" rtlCol="0">
            <a:spAutoFit/>
          </a:bodyPr>
          <a:lstStyle/>
          <a:p>
            <a:r>
              <a:rPr lang="en-US" dirty="0" smtClean="0"/>
              <a:t>Google</a:t>
            </a:r>
            <a:endParaRPr lang="en-US" dirty="0"/>
          </a:p>
        </p:txBody>
      </p:sp>
      <p:sp>
        <p:nvSpPr>
          <p:cNvPr id="8" name="TextBox 7"/>
          <p:cNvSpPr txBox="1"/>
          <p:nvPr/>
        </p:nvSpPr>
        <p:spPr>
          <a:xfrm>
            <a:off x="1447800" y="5715000"/>
            <a:ext cx="2760692" cy="369332"/>
          </a:xfrm>
          <a:prstGeom prst="rect">
            <a:avLst/>
          </a:prstGeom>
          <a:noFill/>
        </p:spPr>
        <p:txBody>
          <a:bodyPr wrap="none" rtlCol="0">
            <a:spAutoFit/>
          </a:bodyPr>
          <a:lstStyle/>
          <a:p>
            <a:r>
              <a:rPr lang="en-US" dirty="0" smtClean="0"/>
              <a:t>Academic Search Premier</a:t>
            </a:r>
            <a:endParaRPr lang="en-US" dirty="0"/>
          </a:p>
        </p:txBody>
      </p:sp>
      <p:cxnSp>
        <p:nvCxnSpPr>
          <p:cNvPr id="10" name="Straight Arrow Connector 9"/>
          <p:cNvCxnSpPr>
            <a:stCxn id="7" idx="0"/>
          </p:cNvCxnSpPr>
          <p:nvPr/>
        </p:nvCxnSpPr>
        <p:spPr>
          <a:xfrm rot="5400000" flipH="1" flipV="1">
            <a:off x="408989" y="5819190"/>
            <a:ext cx="914400" cy="96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p:cNvCxnSpPr>
          <p:nvPr/>
        </p:nvCxnSpPr>
        <p:spPr>
          <a:xfrm flipV="1">
            <a:off x="4208492" y="5562600"/>
            <a:ext cx="1430308"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77547">
            <a:off x="-621993" y="666913"/>
            <a:ext cx="4722700" cy="1143000"/>
          </a:xfrm>
        </p:spPr>
        <p:txBody>
          <a:bodyPr>
            <a:noAutofit/>
          </a:bodyPr>
          <a:lstStyle/>
          <a:p>
            <a:r>
              <a:rPr lang="en-US" sz="6000" dirty="0" smtClean="0">
                <a:latin typeface="Franklin Gothic Demi" pitchFamily="34" charset="0"/>
              </a:rPr>
              <a:t>Finding Articles</a:t>
            </a:r>
            <a:endParaRPr lang="en-US" sz="6000" dirty="0">
              <a:latin typeface="Franklin Gothic Demi" pitchFamily="34" charset="0"/>
            </a:endParaRPr>
          </a:p>
        </p:txBody>
      </p:sp>
      <p:sp>
        <p:nvSpPr>
          <p:cNvPr id="5" name="Rectangle 4"/>
          <p:cNvSpPr/>
          <p:nvPr/>
        </p:nvSpPr>
        <p:spPr>
          <a:xfrm>
            <a:off x="2209800" y="2514600"/>
            <a:ext cx="6934200" cy="3539430"/>
          </a:xfrm>
          <a:prstGeom prst="rect">
            <a:avLst/>
          </a:prstGeom>
        </p:spPr>
        <p:txBody>
          <a:bodyPr wrap="square">
            <a:spAutoFit/>
          </a:bodyPr>
          <a:lstStyle/>
          <a:p>
            <a:r>
              <a:rPr lang="en-US" sz="3200" b="1" dirty="0" smtClean="0"/>
              <a:t>Databases:</a:t>
            </a:r>
            <a:br>
              <a:rPr lang="en-US" sz="3200" b="1" dirty="0" smtClean="0"/>
            </a:br>
            <a:endParaRPr lang="en-US" sz="3200" b="1" dirty="0" smtClean="0"/>
          </a:p>
          <a:p>
            <a:pPr>
              <a:buFont typeface="Arial" pitchFamily="34" charset="0"/>
              <a:buChar char="•"/>
            </a:pPr>
            <a:r>
              <a:rPr lang="en-US" sz="3200" dirty="0" smtClean="0"/>
              <a:t> Public Affairs Index (government)</a:t>
            </a:r>
          </a:p>
          <a:p>
            <a:pPr>
              <a:buFont typeface="Arial" pitchFamily="34" charset="0"/>
              <a:buChar char="•"/>
            </a:pPr>
            <a:r>
              <a:rPr lang="en-US" sz="3200" dirty="0" smtClean="0"/>
              <a:t> ABI/Inform (business)</a:t>
            </a:r>
          </a:p>
          <a:p>
            <a:pPr>
              <a:buFont typeface="Arial" pitchFamily="34" charset="0"/>
              <a:buChar char="•"/>
            </a:pPr>
            <a:r>
              <a:rPr lang="en-US" sz="3200" dirty="0" smtClean="0"/>
              <a:t> Business Source Premier</a:t>
            </a:r>
          </a:p>
          <a:p>
            <a:pPr>
              <a:buFont typeface="Arial" pitchFamily="34" charset="0"/>
              <a:buChar char="•"/>
            </a:pPr>
            <a:r>
              <a:rPr lang="en-US" sz="3200" dirty="0" smtClean="0"/>
              <a:t>Academic Search Premier (general)</a:t>
            </a:r>
          </a:p>
          <a:p>
            <a:pPr>
              <a:buFont typeface="Arial" pitchFamily="34" charset="0"/>
              <a:buChar char="•"/>
            </a:pPr>
            <a:r>
              <a:rPr lang="en-US" sz="3200" dirty="0" smtClean="0"/>
              <a:t> Criminal Justice Periodicals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p:cNvPr>
          <p:cNvPicPr>
            <a:picLocks noChangeAspect="1" noChangeArrowheads="1"/>
          </p:cNvPicPr>
          <p:nvPr/>
        </p:nvPicPr>
        <p:blipFill>
          <a:blip r:embed="rId4" cstate="screen">
            <a:lum bright="1000" contrast="-21000"/>
          </a:blip>
          <a:srcRect/>
          <a:stretch>
            <a:fillRect/>
          </a:stretch>
        </p:blipFill>
        <p:spPr bwMode="auto">
          <a:xfrm>
            <a:off x="0" y="1066800"/>
            <a:ext cx="9144000" cy="5791200"/>
          </a:xfrm>
          <a:prstGeom prst="rect">
            <a:avLst/>
          </a:prstGeom>
          <a:noFill/>
          <a:ln w="9525">
            <a:noFill/>
            <a:miter lim="800000"/>
            <a:headEnd/>
            <a:tailEnd/>
          </a:ln>
        </p:spPr>
      </p:pic>
      <p:sp>
        <p:nvSpPr>
          <p:cNvPr id="4" name="Title 1"/>
          <p:cNvSpPr txBox="1">
            <a:spLocks/>
          </p:cNvSpPr>
          <p:nvPr/>
        </p:nvSpPr>
        <p:spPr>
          <a:xfrm>
            <a:off x="0" y="0"/>
            <a:ext cx="9144000" cy="1143000"/>
          </a:xfrm>
          <a:prstGeom prst="rect">
            <a:avLst/>
          </a:prstGeom>
          <a:solidFill>
            <a:srgbClr val="454A40"/>
          </a:soli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Franklin Gothic Demi" pitchFamily="34" charset="0"/>
                <a:ea typeface="+mj-ea"/>
                <a:cs typeface="+mj-cs"/>
              </a:rPr>
              <a:t>Subject Terms</a:t>
            </a:r>
            <a:endParaRPr kumimoji="0" lang="en-US" sz="4400" b="0" i="0" u="none" strike="noStrike" kern="1200" cap="none" spc="0" normalizeH="0" baseline="0" noProof="0" dirty="0">
              <a:ln>
                <a:noFill/>
              </a:ln>
              <a:solidFill>
                <a:schemeClr val="tx1"/>
              </a:solidFill>
              <a:effectLst/>
              <a:uLnTx/>
              <a:uFillTx/>
              <a:latin typeface="Franklin Gothic Demi" pitchFamily="34" charset="0"/>
              <a:ea typeface="+mj-ea"/>
              <a:cs typeface="+mj-cs"/>
            </a:endParaRPr>
          </a:p>
        </p:txBody>
      </p:sp>
      <p:sp>
        <p:nvSpPr>
          <p:cNvPr id="5" name="Oval 4"/>
          <p:cNvSpPr/>
          <p:nvPr/>
        </p:nvSpPr>
        <p:spPr>
          <a:xfrm>
            <a:off x="3276600" y="4648200"/>
            <a:ext cx="2514600" cy="1905000"/>
          </a:xfrm>
          <a:prstGeom prst="ellipse">
            <a:avLst/>
          </a:prstGeom>
          <a:solidFill>
            <a:schemeClr val="accent1">
              <a:alpha val="0"/>
            </a:schemeClr>
          </a:solidFill>
          <a:ln w="66675" cap="sq" cmpd="sng">
            <a:solidFill>
              <a:srgbClr val="292621"/>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77547">
            <a:off x="-621993" y="666913"/>
            <a:ext cx="4722700" cy="1143000"/>
          </a:xfrm>
        </p:spPr>
        <p:txBody>
          <a:bodyPr>
            <a:noAutofit/>
          </a:bodyPr>
          <a:lstStyle/>
          <a:p>
            <a:r>
              <a:rPr lang="en-US" sz="6000" dirty="0" smtClean="0">
                <a:latin typeface="Franklin Gothic Demi" pitchFamily="34" charset="0"/>
              </a:rPr>
              <a:t>Getting Articles</a:t>
            </a:r>
            <a:endParaRPr lang="en-US" sz="6000" dirty="0">
              <a:latin typeface="Franklin Gothic Demi" pitchFamily="34" charset="0"/>
            </a:endParaRPr>
          </a:p>
        </p:txBody>
      </p:sp>
      <p:sp>
        <p:nvSpPr>
          <p:cNvPr id="5" name="Rectangle 4"/>
          <p:cNvSpPr/>
          <p:nvPr/>
        </p:nvSpPr>
        <p:spPr>
          <a:xfrm>
            <a:off x="1524000" y="2895600"/>
            <a:ext cx="7010400" cy="2751522"/>
          </a:xfrm>
          <a:prstGeom prst="rect">
            <a:avLst/>
          </a:prstGeom>
        </p:spPr>
        <p:txBody>
          <a:bodyPr wrap="square">
            <a:spAutoFit/>
          </a:bodyPr>
          <a:lstStyle/>
          <a:p>
            <a:pPr>
              <a:lnSpc>
                <a:spcPct val="90000"/>
              </a:lnSpc>
            </a:pPr>
            <a:r>
              <a:rPr lang="en-US" sz="3200" b="1" u="sng" dirty="0" smtClean="0"/>
              <a:t>Do we own it?</a:t>
            </a:r>
            <a:br>
              <a:rPr lang="en-US" sz="3200" b="1" u="sng" dirty="0" smtClean="0"/>
            </a:br>
            <a:endParaRPr lang="en-US" sz="3200" b="1" u="sng" dirty="0" smtClean="0"/>
          </a:p>
          <a:p>
            <a:pPr>
              <a:lnSpc>
                <a:spcPct val="90000"/>
              </a:lnSpc>
            </a:pPr>
            <a:r>
              <a:rPr lang="en-US" sz="3200" dirty="0" smtClean="0"/>
              <a:t> </a:t>
            </a:r>
          </a:p>
          <a:p>
            <a:pPr>
              <a:lnSpc>
                <a:spcPct val="90000"/>
              </a:lnSpc>
            </a:pPr>
            <a:endParaRPr lang="en-US" sz="3200" dirty="0" smtClean="0"/>
          </a:p>
          <a:p>
            <a:pPr>
              <a:lnSpc>
                <a:spcPct val="90000"/>
              </a:lnSpc>
            </a:pPr>
            <a:r>
              <a:rPr lang="en-US" sz="3200" b="1" u="sng" dirty="0" smtClean="0"/>
              <a:t>Off-Campus</a:t>
            </a:r>
          </a:p>
          <a:p>
            <a:pPr>
              <a:lnSpc>
                <a:spcPct val="90000"/>
              </a:lnSpc>
            </a:pPr>
            <a:r>
              <a:rPr lang="en-US" sz="3200" dirty="0" smtClean="0"/>
              <a:t>Log in to “Research Port” with barcode</a:t>
            </a:r>
          </a:p>
        </p:txBody>
      </p:sp>
      <p:pic>
        <p:nvPicPr>
          <p:cNvPr id="4" name="Picture 4" descr="FindIt"/>
          <p:cNvPicPr>
            <a:picLocks noChangeAspect="1" noChangeArrowheads="1"/>
          </p:cNvPicPr>
          <p:nvPr/>
        </p:nvPicPr>
        <p:blipFill>
          <a:blip r:embed="rId3" cstate="screen"/>
          <a:srcRect/>
          <a:stretch>
            <a:fillRect/>
          </a:stretch>
        </p:blipFill>
        <p:spPr bwMode="auto">
          <a:xfrm>
            <a:off x="1676400" y="3657600"/>
            <a:ext cx="1295400" cy="45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77547">
            <a:off x="-774393" y="362112"/>
            <a:ext cx="4722700" cy="1143000"/>
          </a:xfrm>
        </p:spPr>
        <p:txBody>
          <a:bodyPr>
            <a:noAutofit/>
          </a:bodyPr>
          <a:lstStyle/>
          <a:p>
            <a:r>
              <a:rPr lang="en-US" sz="6000" dirty="0" smtClean="0">
                <a:latin typeface="Franklin Gothic Demi" pitchFamily="34" charset="0"/>
              </a:rPr>
              <a:t>Google Scholar</a:t>
            </a:r>
            <a:endParaRPr lang="en-US" sz="6000" dirty="0">
              <a:latin typeface="Franklin Gothic Demi" pitchFamily="34" charset="0"/>
            </a:endParaRPr>
          </a:p>
        </p:txBody>
      </p:sp>
      <p:pic>
        <p:nvPicPr>
          <p:cNvPr id="6" name="Picture 3"/>
          <p:cNvPicPr>
            <a:picLocks noChangeAspect="1" noChangeArrowheads="1"/>
          </p:cNvPicPr>
          <p:nvPr/>
        </p:nvPicPr>
        <p:blipFill>
          <a:blip r:embed="rId3" cstate="screen"/>
          <a:srcRect/>
          <a:stretch>
            <a:fillRect/>
          </a:stretch>
        </p:blipFill>
        <p:spPr>
          <a:xfrm>
            <a:off x="0" y="2209801"/>
            <a:ext cx="9144000" cy="4648200"/>
          </a:xfrm>
          <a:prstGeom prst="rect">
            <a:avLst/>
          </a:prstGeom>
        </p:spPr>
      </p:pic>
      <p:sp>
        <p:nvSpPr>
          <p:cNvPr id="7" name="Rectangle 4"/>
          <p:cNvSpPr>
            <a:spLocks noChangeArrowheads="1"/>
          </p:cNvSpPr>
          <p:nvPr/>
        </p:nvSpPr>
        <p:spPr bwMode="auto">
          <a:xfrm>
            <a:off x="0" y="4876800"/>
            <a:ext cx="5334000" cy="457200"/>
          </a:xfrm>
          <a:prstGeom prst="rect">
            <a:avLst/>
          </a:prstGeom>
          <a:noFill/>
          <a:ln w="38100">
            <a:solidFill>
              <a:srgbClr val="FF0000"/>
            </a:solidFill>
            <a:miter lim="800000"/>
            <a:headEnd/>
            <a:tailEnd/>
          </a:ln>
        </p:spPr>
        <p:txBody>
          <a:bodyPr wrap="none" anchor="ctr"/>
          <a:lstStyle/>
          <a:p>
            <a:endParaRPr lang="en-US"/>
          </a:p>
        </p:txBody>
      </p:sp>
      <p:sp>
        <p:nvSpPr>
          <p:cNvPr id="9" name="Rectangle 5"/>
          <p:cNvSpPr>
            <a:spLocks noChangeArrowheads="1"/>
          </p:cNvSpPr>
          <p:nvPr/>
        </p:nvSpPr>
        <p:spPr bwMode="auto">
          <a:xfrm>
            <a:off x="0" y="5715000"/>
            <a:ext cx="838200" cy="228600"/>
          </a:xfrm>
          <a:prstGeom prst="rect">
            <a:avLst/>
          </a:prstGeom>
          <a:noFill/>
          <a:ln w="38100">
            <a:solidFill>
              <a:srgbClr val="FF0000"/>
            </a:solidFill>
            <a:miter lim="800000"/>
            <a:headEnd/>
            <a:tailEnd/>
          </a:ln>
        </p:spPr>
        <p:txBody>
          <a:bodyPr wrap="none" anchor="ctr"/>
          <a:lstStyle/>
          <a:p>
            <a:endParaRPr lang="en-US"/>
          </a:p>
        </p:txBody>
      </p:sp>
      <p:sp>
        <p:nvSpPr>
          <p:cNvPr id="10" name="Rectangle 5"/>
          <p:cNvSpPr>
            <a:spLocks noChangeArrowheads="1"/>
          </p:cNvSpPr>
          <p:nvPr/>
        </p:nvSpPr>
        <p:spPr bwMode="auto">
          <a:xfrm>
            <a:off x="7848600" y="4876800"/>
            <a:ext cx="1143000" cy="304800"/>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srcRect/>
          <a:stretch>
            <a:fillRect/>
          </a:stretch>
        </p:blipFill>
        <p:spPr bwMode="auto">
          <a:xfrm>
            <a:off x="0" y="900113"/>
            <a:ext cx="10018077" cy="5957887"/>
          </a:xfrm>
          <a:prstGeom prst="rect">
            <a:avLst/>
          </a:prstGeom>
          <a:noFill/>
          <a:ln w="9525">
            <a:noFill/>
            <a:miter lim="800000"/>
            <a:headEnd/>
            <a:tailEnd/>
          </a:ln>
        </p:spPr>
      </p:pic>
      <p:sp>
        <p:nvSpPr>
          <p:cNvPr id="2" name="Title 1"/>
          <p:cNvSpPr>
            <a:spLocks noGrp="1"/>
          </p:cNvSpPr>
          <p:nvPr>
            <p:ph type="title"/>
          </p:nvPr>
        </p:nvSpPr>
        <p:spPr>
          <a:xfrm>
            <a:off x="0" y="0"/>
            <a:ext cx="9144000" cy="990600"/>
          </a:xfrm>
          <a:solidFill>
            <a:srgbClr val="454A40">
              <a:alpha val="76000"/>
            </a:srgbClr>
          </a:solidFill>
        </p:spPr>
        <p:txBody>
          <a:bodyPr>
            <a:noAutofit/>
          </a:bodyPr>
          <a:lstStyle/>
          <a:p>
            <a:r>
              <a:rPr lang="en-US" sz="6000" dirty="0" smtClean="0">
                <a:latin typeface="Franklin Gothic Demi" pitchFamily="34" charset="0"/>
              </a:rPr>
              <a:t>Books: </a:t>
            </a:r>
            <a:r>
              <a:rPr lang="en-US" sz="6000" dirty="0" err="1" smtClean="0">
                <a:latin typeface="Franklin Gothic Demi" pitchFamily="34" charset="0"/>
              </a:rPr>
              <a:t>Worldcat</a:t>
            </a:r>
            <a:r>
              <a:rPr lang="en-US" sz="6000" dirty="0" smtClean="0">
                <a:latin typeface="Franklin Gothic Demi" pitchFamily="34" charset="0"/>
              </a:rPr>
              <a:t> Local</a:t>
            </a:r>
            <a:endParaRPr lang="en-US" sz="6000" dirty="0">
              <a:latin typeface="Franklin Gothic Dem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screen"/>
          <a:srcRect r="691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rot="19889842">
            <a:off x="-136648" y="117728"/>
            <a:ext cx="3195203" cy="1835668"/>
          </a:xfrm>
          <a:solidFill>
            <a:srgbClr val="454A40">
              <a:alpha val="76000"/>
            </a:srgbClr>
          </a:solidFill>
        </p:spPr>
        <p:txBody>
          <a:bodyPr>
            <a:noAutofit/>
          </a:bodyPr>
          <a:lstStyle/>
          <a:p>
            <a:r>
              <a:rPr lang="en-US" sz="6000" dirty="0" smtClean="0">
                <a:latin typeface="Franklin Gothic Demi" pitchFamily="34" charset="0"/>
              </a:rPr>
              <a:t>Google Books</a:t>
            </a:r>
            <a:endParaRPr lang="en-US" sz="6000" dirty="0">
              <a:latin typeface="Franklin Gothic Dem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77547">
            <a:off x="-164793" y="666912"/>
            <a:ext cx="4722700" cy="1143000"/>
          </a:xfrm>
        </p:spPr>
        <p:txBody>
          <a:bodyPr>
            <a:noAutofit/>
          </a:bodyPr>
          <a:lstStyle/>
          <a:p>
            <a:r>
              <a:rPr lang="en-US" sz="6000" dirty="0" smtClean="0">
                <a:latin typeface="Franklin Gothic Demi" pitchFamily="34" charset="0"/>
              </a:rPr>
              <a:t>Review</a:t>
            </a:r>
            <a:endParaRPr lang="en-US" sz="6000" dirty="0">
              <a:latin typeface="Franklin Gothic Demi" pitchFamily="34" charset="0"/>
            </a:endParaRPr>
          </a:p>
        </p:txBody>
      </p:sp>
      <p:sp>
        <p:nvSpPr>
          <p:cNvPr id="8" name="TextBox 7"/>
          <p:cNvSpPr txBox="1"/>
          <p:nvPr/>
        </p:nvSpPr>
        <p:spPr>
          <a:xfrm>
            <a:off x="2286000" y="2514600"/>
            <a:ext cx="3296095" cy="1569660"/>
          </a:xfrm>
          <a:prstGeom prst="rect">
            <a:avLst/>
          </a:prstGeom>
          <a:noFill/>
        </p:spPr>
        <p:txBody>
          <a:bodyPr wrap="none" rtlCol="0">
            <a:spAutoFit/>
          </a:bodyPr>
          <a:lstStyle/>
          <a:p>
            <a:pPr marL="342900" indent="-342900">
              <a:buAutoNum type="arabicPeriod"/>
            </a:pPr>
            <a:r>
              <a:rPr lang="en-US" sz="3200" dirty="0" smtClean="0"/>
              <a:t>Boolean </a:t>
            </a:r>
            <a:r>
              <a:rPr lang="en-US" sz="3200" dirty="0" smtClean="0"/>
              <a:t>Search</a:t>
            </a:r>
          </a:p>
          <a:p>
            <a:pPr marL="342900" indent="-342900">
              <a:buAutoNum type="arabicPeriod"/>
            </a:pPr>
            <a:r>
              <a:rPr lang="en-US" sz="3200" dirty="0" smtClean="0"/>
              <a:t>Finding Articles</a:t>
            </a:r>
          </a:p>
          <a:p>
            <a:pPr marL="342900" indent="-342900">
              <a:buAutoNum type="arabicPeriod"/>
            </a:pPr>
            <a:r>
              <a:rPr lang="en-US" sz="3200" dirty="0" smtClean="0"/>
              <a:t>Finding </a:t>
            </a:r>
            <a:r>
              <a:rPr lang="en-US" sz="3200" dirty="0" smtClean="0"/>
              <a:t>Books</a:t>
            </a:r>
            <a:endParaRPr lang="en-US" sz="3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1828800" y="2895600"/>
            <a:ext cx="6007141" cy="3581400"/>
          </a:xfrm>
          <a:prstGeom prst="rect">
            <a:avLst/>
          </a:prstGeom>
          <a:noFill/>
          <a:ln w="9525">
            <a:noFill/>
            <a:miter lim="800000"/>
            <a:headEnd/>
            <a:tailEnd/>
          </a:ln>
        </p:spPr>
      </p:pic>
      <p:sp>
        <p:nvSpPr>
          <p:cNvPr id="2" name="Title 1"/>
          <p:cNvSpPr>
            <a:spLocks noGrp="1"/>
          </p:cNvSpPr>
          <p:nvPr>
            <p:ph type="title"/>
          </p:nvPr>
        </p:nvSpPr>
        <p:spPr>
          <a:xfrm rot="20577547">
            <a:off x="-264854" y="445180"/>
            <a:ext cx="5809655" cy="1143000"/>
          </a:xfrm>
        </p:spPr>
        <p:txBody>
          <a:bodyPr>
            <a:noAutofit/>
          </a:bodyPr>
          <a:lstStyle/>
          <a:p>
            <a:r>
              <a:rPr lang="en-US" sz="6000" dirty="0" smtClean="0">
                <a:latin typeface="Franklin Gothic Demi" pitchFamily="34" charset="0"/>
              </a:rPr>
              <a:t>Library Account</a:t>
            </a:r>
            <a:endParaRPr lang="en-US" sz="6000" dirty="0">
              <a:latin typeface="Franklin Gothic Demi" pitchFamily="34" charset="0"/>
            </a:endParaRPr>
          </a:p>
        </p:txBody>
      </p:sp>
      <p:sp>
        <p:nvSpPr>
          <p:cNvPr id="5" name="TextBox 4"/>
          <p:cNvSpPr txBox="1"/>
          <p:nvPr/>
        </p:nvSpPr>
        <p:spPr>
          <a:xfrm>
            <a:off x="1676400" y="2133600"/>
            <a:ext cx="5796780" cy="646331"/>
          </a:xfrm>
          <a:prstGeom prst="rect">
            <a:avLst/>
          </a:prstGeom>
          <a:noFill/>
        </p:spPr>
        <p:txBody>
          <a:bodyPr wrap="none" rtlCol="0">
            <a:spAutoFit/>
          </a:bodyPr>
          <a:lstStyle/>
          <a:p>
            <a:r>
              <a:rPr lang="en-US" sz="3600" dirty="0" smtClean="0"/>
              <a:t>   http://langsdale.ubalt.edu</a:t>
            </a:r>
            <a:endParaRPr lang="en-US" sz="3600" dirty="0"/>
          </a:p>
        </p:txBody>
      </p:sp>
      <p:sp>
        <p:nvSpPr>
          <p:cNvPr id="6" name="Rectangle 5"/>
          <p:cNvSpPr/>
          <p:nvPr/>
        </p:nvSpPr>
        <p:spPr>
          <a:xfrm>
            <a:off x="2819400" y="3581400"/>
            <a:ext cx="2209799" cy="707886"/>
          </a:xfrm>
          <a:prstGeom prst="rect">
            <a:avLst/>
          </a:prstGeom>
          <a:solidFill>
            <a:srgbClr val="292621"/>
          </a:solidFill>
        </p:spPr>
        <p:txBody>
          <a:bodyPr wrap="square">
            <a:spAutoFit/>
          </a:bodyPr>
          <a:lstStyle/>
          <a:p>
            <a:r>
              <a:rPr lang="en-US" sz="2000" dirty="0" smtClean="0">
                <a:solidFill>
                  <a:schemeClr val="tx1"/>
                </a:solidFill>
              </a:rPr>
              <a:t>Click on “New Account”</a:t>
            </a:r>
            <a:endParaRPr lang="en-US" sz="2000" dirty="0"/>
          </a:p>
        </p:txBody>
      </p:sp>
      <p:sp>
        <p:nvSpPr>
          <p:cNvPr id="9" name="Oval 8"/>
          <p:cNvSpPr/>
          <p:nvPr/>
        </p:nvSpPr>
        <p:spPr>
          <a:xfrm>
            <a:off x="6096000" y="3505200"/>
            <a:ext cx="1371600" cy="304800"/>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6" idx="3"/>
          </p:cNvCxnSpPr>
          <p:nvPr/>
        </p:nvCxnSpPr>
        <p:spPr>
          <a:xfrm flipV="1">
            <a:off x="5029199" y="3657601"/>
            <a:ext cx="1066801" cy="277742"/>
          </a:xfrm>
          <a:prstGeom prst="straightConnector1">
            <a:avLst/>
          </a:prstGeom>
          <a:ln w="19050">
            <a:solidFill>
              <a:srgbClr val="29262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77547">
            <a:off x="-164793" y="666912"/>
            <a:ext cx="4722700" cy="1143000"/>
          </a:xfrm>
        </p:spPr>
        <p:txBody>
          <a:bodyPr>
            <a:noAutofit/>
          </a:bodyPr>
          <a:lstStyle/>
          <a:p>
            <a:r>
              <a:rPr lang="en-US" sz="6000" dirty="0" smtClean="0">
                <a:latin typeface="Franklin Gothic Demi" pitchFamily="34" charset="0"/>
              </a:rPr>
              <a:t>Overview</a:t>
            </a:r>
            <a:endParaRPr lang="en-US" sz="6000" dirty="0">
              <a:latin typeface="Franklin Gothic Demi" pitchFamily="34" charset="0"/>
            </a:endParaRPr>
          </a:p>
        </p:txBody>
      </p:sp>
      <p:sp>
        <p:nvSpPr>
          <p:cNvPr id="8" name="TextBox 7"/>
          <p:cNvSpPr txBox="1"/>
          <p:nvPr/>
        </p:nvSpPr>
        <p:spPr>
          <a:xfrm>
            <a:off x="2590800" y="2819400"/>
            <a:ext cx="3296095" cy="1569660"/>
          </a:xfrm>
          <a:prstGeom prst="rect">
            <a:avLst/>
          </a:prstGeom>
          <a:noFill/>
        </p:spPr>
        <p:txBody>
          <a:bodyPr wrap="none" rtlCol="0">
            <a:spAutoFit/>
          </a:bodyPr>
          <a:lstStyle/>
          <a:p>
            <a:pPr marL="342900" indent="-342900">
              <a:buAutoNum type="arabicPeriod"/>
            </a:pPr>
            <a:r>
              <a:rPr lang="en-US" sz="3200" dirty="0" smtClean="0"/>
              <a:t>Boolean </a:t>
            </a:r>
            <a:r>
              <a:rPr lang="en-US" sz="3200" dirty="0" smtClean="0"/>
              <a:t>Search</a:t>
            </a:r>
          </a:p>
          <a:p>
            <a:pPr marL="342900" indent="-342900">
              <a:buAutoNum type="arabicPeriod"/>
            </a:pPr>
            <a:r>
              <a:rPr lang="en-US" sz="3200" dirty="0" smtClean="0"/>
              <a:t>Finding Articles</a:t>
            </a:r>
          </a:p>
          <a:p>
            <a:pPr marL="342900" indent="-342900">
              <a:buAutoNum type="arabicPeriod"/>
            </a:pPr>
            <a:r>
              <a:rPr lang="en-US" sz="3200" dirty="0" smtClean="0"/>
              <a:t>Finding </a:t>
            </a:r>
            <a:r>
              <a:rPr lang="en-US" sz="3200" dirty="0" smtClean="0"/>
              <a:t>Books</a:t>
            </a:r>
            <a:endParaRPr lang="en-US" sz="3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77547">
            <a:off x="-164793" y="666912"/>
            <a:ext cx="4722700" cy="1143000"/>
          </a:xfrm>
        </p:spPr>
        <p:txBody>
          <a:bodyPr>
            <a:noAutofit/>
          </a:bodyPr>
          <a:lstStyle/>
          <a:p>
            <a:r>
              <a:rPr lang="en-US" sz="6000" dirty="0" smtClean="0">
                <a:latin typeface="Franklin Gothic Demi" pitchFamily="34" charset="0"/>
              </a:rPr>
              <a:t>Process</a:t>
            </a:r>
            <a:endParaRPr lang="en-US" sz="6000" dirty="0">
              <a:latin typeface="Franklin Gothic Demi" pitchFamily="34" charset="0"/>
            </a:endParaRPr>
          </a:p>
        </p:txBody>
      </p:sp>
      <p:graphicFrame>
        <p:nvGraphicFramePr>
          <p:cNvPr id="4" name="Diagram 3"/>
          <p:cNvGraphicFramePr/>
          <p:nvPr/>
        </p:nvGraphicFramePr>
        <p:xfrm>
          <a:off x="1524000" y="1676400"/>
          <a:ext cx="6477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alpha val="0"/>
          </a:srgb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1" y="1447800"/>
            <a:ext cx="9144001"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rot="20577547">
            <a:off x="-698193" y="362111"/>
            <a:ext cx="47227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1"/>
                </a:solidFill>
                <a:effectLst/>
                <a:uLnTx/>
                <a:uFillTx/>
                <a:latin typeface="Franklin Gothic Demi" pitchFamily="34" charset="0"/>
                <a:ea typeface="+mj-ea"/>
                <a:cs typeface="+mj-cs"/>
              </a:rPr>
              <a:t>BOOLEAN</a:t>
            </a:r>
            <a:endParaRPr kumimoji="0" lang="en-US" sz="6000" b="0" i="0" u="none" strike="noStrike" kern="1200" cap="none" spc="0" normalizeH="0" baseline="0" noProof="0" dirty="0">
              <a:ln>
                <a:noFill/>
              </a:ln>
              <a:solidFill>
                <a:schemeClr val="tx1"/>
              </a:solidFill>
              <a:effectLst/>
              <a:uLnTx/>
              <a:uFillTx/>
              <a:latin typeface="Franklin Gothic Demi" pitchFamily="34" charset="0"/>
              <a:ea typeface="+mj-ea"/>
              <a:cs typeface="+mj-cs"/>
            </a:endParaRPr>
          </a:p>
        </p:txBody>
      </p:sp>
      <p:graphicFrame>
        <p:nvGraphicFramePr>
          <p:cNvPr id="16" name="Diagram 15"/>
          <p:cNvGraphicFramePr/>
          <p:nvPr/>
        </p:nvGraphicFramePr>
        <p:xfrm>
          <a:off x="15240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77200" cy="6001643"/>
          </a:xfrm>
          <a:prstGeom prst="rect">
            <a:avLst/>
          </a:prstGeom>
          <a:solidFill>
            <a:srgbClr val="E5DEA5"/>
          </a:solidFill>
        </p:spPr>
        <p:txBody>
          <a:bodyPr wrap="square" rtlCol="0">
            <a:spAutoFit/>
          </a:bodyPr>
          <a:lstStyle/>
          <a:p>
            <a:pPr algn="ctr"/>
            <a:endParaRPr lang="en-US" sz="9600" dirty="0" smtClean="0">
              <a:solidFill>
                <a:srgbClr val="454A40"/>
              </a:solidFill>
            </a:endParaRPr>
          </a:p>
          <a:p>
            <a:pPr algn="ctr"/>
            <a:r>
              <a:rPr lang="en-US" sz="9600" dirty="0" smtClean="0">
                <a:solidFill>
                  <a:srgbClr val="454A40"/>
                </a:solidFill>
              </a:rPr>
              <a:t>OR </a:t>
            </a:r>
          </a:p>
          <a:p>
            <a:pPr algn="ctr"/>
            <a:r>
              <a:rPr lang="en-US" sz="9600" dirty="0" smtClean="0">
                <a:solidFill>
                  <a:srgbClr val="454A40"/>
                </a:solidFill>
              </a:rPr>
              <a:t>E x p a n d s</a:t>
            </a:r>
          </a:p>
          <a:p>
            <a:pPr algn="ctr"/>
            <a:endParaRPr lang="en-US" sz="9600" dirty="0">
              <a:solidFill>
                <a:srgbClr val="454A4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Oval 4"/>
          <p:cNvSpPr>
            <a:spLocks noChangeArrowheads="1"/>
          </p:cNvSpPr>
          <p:nvPr/>
        </p:nvSpPr>
        <p:spPr bwMode="auto">
          <a:xfrm>
            <a:off x="3657600" y="1295400"/>
            <a:ext cx="5486400" cy="4953000"/>
          </a:xfrm>
          <a:prstGeom prst="ellipse">
            <a:avLst/>
          </a:prstGeom>
          <a:solidFill>
            <a:schemeClr val="accent2">
              <a:lumMod val="50000"/>
              <a:alpha val="64000"/>
            </a:schemeClr>
          </a:solidFill>
          <a:ln w="9525">
            <a:solidFill>
              <a:schemeClr val="tx1"/>
            </a:solidFill>
            <a:round/>
            <a:headEnd/>
            <a:tailEnd/>
          </a:ln>
        </p:spPr>
        <p:txBody>
          <a:bodyPr wrap="none" anchor="ctr"/>
          <a:lstStyle/>
          <a:p>
            <a:endParaRPr lang="en-US"/>
          </a:p>
        </p:txBody>
      </p:sp>
      <p:sp>
        <p:nvSpPr>
          <p:cNvPr id="5123" name="Oval 3"/>
          <p:cNvSpPr>
            <a:spLocks noChangeArrowheads="1"/>
          </p:cNvSpPr>
          <p:nvPr/>
        </p:nvSpPr>
        <p:spPr bwMode="auto">
          <a:xfrm>
            <a:off x="0" y="1219200"/>
            <a:ext cx="5029200" cy="5029200"/>
          </a:xfrm>
          <a:prstGeom prst="ellipse">
            <a:avLst/>
          </a:prstGeom>
          <a:solidFill>
            <a:srgbClr val="C7E0D1">
              <a:alpha val="67843"/>
            </a:srgbClr>
          </a:solidFill>
          <a:ln w="9525">
            <a:solidFill>
              <a:schemeClr val="tx1"/>
            </a:solidFill>
            <a:round/>
            <a:headEnd/>
            <a:tailEnd/>
          </a:ln>
        </p:spPr>
        <p:txBody>
          <a:bodyPr wrap="none" anchor="ctr"/>
          <a:lstStyle/>
          <a:p>
            <a:endParaRPr lang="en-US"/>
          </a:p>
        </p:txBody>
      </p:sp>
      <p:sp>
        <p:nvSpPr>
          <p:cNvPr id="7" name="Title 1"/>
          <p:cNvSpPr txBox="1">
            <a:spLocks/>
          </p:cNvSpPr>
          <p:nvPr/>
        </p:nvSpPr>
        <p:spPr>
          <a:xfrm>
            <a:off x="0" y="0"/>
            <a:ext cx="9144000" cy="1154861"/>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dirty="0" smtClean="0">
                <a:latin typeface="Franklin Gothic Demi" pitchFamily="34" charset="0"/>
                <a:ea typeface="+mj-ea"/>
                <a:cs typeface="+mj-cs"/>
              </a:rPr>
              <a:t>cat </a:t>
            </a:r>
            <a:r>
              <a:rPr lang="en-US" sz="6000" dirty="0" smtClean="0">
                <a:solidFill>
                  <a:srgbClr val="00B0F0"/>
                </a:solidFill>
                <a:latin typeface="Franklin Gothic Demi" pitchFamily="34" charset="0"/>
                <a:ea typeface="+mj-ea"/>
                <a:cs typeface="+mj-cs"/>
              </a:rPr>
              <a:t>OR</a:t>
            </a:r>
            <a:r>
              <a:rPr lang="en-US" sz="6000" dirty="0" smtClean="0">
                <a:latin typeface="Franklin Gothic Demi" pitchFamily="34" charset="0"/>
                <a:ea typeface="+mj-ea"/>
                <a:cs typeface="+mj-cs"/>
              </a:rPr>
              <a:t> dog</a:t>
            </a:r>
            <a:endParaRPr kumimoji="0" lang="en-US" sz="6000" b="0" i="0" u="none" strike="noStrike" kern="1200" cap="none" spc="0" normalizeH="0" baseline="0" noProof="0" dirty="0">
              <a:ln>
                <a:noFill/>
              </a:ln>
              <a:solidFill>
                <a:schemeClr val="tx1"/>
              </a:solidFill>
              <a:effectLst/>
              <a:uLnTx/>
              <a:uFillTx/>
              <a:latin typeface="Franklin Gothic Demi" pitchFamily="34" charset="0"/>
              <a:ea typeface="+mj-ea"/>
              <a:cs typeface="+mj-cs"/>
            </a:endParaRPr>
          </a:p>
        </p:txBody>
      </p:sp>
      <p:pic>
        <p:nvPicPr>
          <p:cNvPr id="8" name="Picture 7" descr="cats.jpg"/>
          <p:cNvPicPr>
            <a:picLocks noChangeAspect="1"/>
          </p:cNvPicPr>
          <p:nvPr/>
        </p:nvPicPr>
        <p:blipFill>
          <a:blip r:embed="rId3" cstate="screen"/>
          <a:srcRect/>
          <a:stretch>
            <a:fillRect/>
          </a:stretch>
        </p:blipFill>
        <p:spPr>
          <a:xfrm>
            <a:off x="304800" y="2971800"/>
            <a:ext cx="1463040" cy="1371600"/>
          </a:xfrm>
          <a:prstGeom prst="rect">
            <a:avLst/>
          </a:prstGeom>
        </p:spPr>
      </p:pic>
      <p:pic>
        <p:nvPicPr>
          <p:cNvPr id="9" name="Picture 8" descr="dogandcat.jpg"/>
          <p:cNvPicPr>
            <a:picLocks noChangeAspect="1"/>
          </p:cNvPicPr>
          <p:nvPr/>
        </p:nvPicPr>
        <p:blipFill>
          <a:blip r:embed="rId4" cstate="screen"/>
          <a:stretch>
            <a:fillRect/>
          </a:stretch>
        </p:blipFill>
        <p:spPr>
          <a:xfrm>
            <a:off x="3581400" y="2819400"/>
            <a:ext cx="1687830" cy="2143275"/>
          </a:xfrm>
          <a:prstGeom prst="rect">
            <a:avLst/>
          </a:prstGeom>
        </p:spPr>
      </p:pic>
      <p:pic>
        <p:nvPicPr>
          <p:cNvPr id="11" name="Picture 10" descr="pup.jpg"/>
          <p:cNvPicPr>
            <a:picLocks noChangeAspect="1"/>
          </p:cNvPicPr>
          <p:nvPr/>
        </p:nvPicPr>
        <p:blipFill>
          <a:blip r:embed="rId5" cstate="screen"/>
          <a:srcRect/>
          <a:stretch>
            <a:fillRect/>
          </a:stretch>
        </p:blipFill>
        <p:spPr>
          <a:xfrm>
            <a:off x="6248400" y="2362200"/>
            <a:ext cx="2306502" cy="306933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arm Paper">
      <a:dk1>
        <a:srgbClr val="E5DEA5"/>
      </a:dk1>
      <a:lt1>
        <a:srgbClr val="454A40"/>
      </a:lt1>
      <a:dk2>
        <a:srgbClr val="F2F5D0"/>
      </a:dk2>
      <a:lt2>
        <a:srgbClr val="454A40"/>
      </a:lt2>
      <a:accent1>
        <a:srgbClr val="F2F5D0"/>
      </a:accent1>
      <a:accent2>
        <a:srgbClr val="C7E0D1"/>
      </a:accent2>
      <a:accent3>
        <a:srgbClr val="F2F5D0"/>
      </a:accent3>
      <a:accent4>
        <a:srgbClr val="E5DEA5"/>
      </a:accent4>
      <a:accent5>
        <a:srgbClr val="4F6128"/>
      </a:accent5>
      <a:accent6>
        <a:srgbClr val="454A40"/>
      </a:accent6>
      <a:hlink>
        <a:srgbClr val="C7E0D1"/>
      </a:hlink>
      <a:folHlink>
        <a:srgbClr val="C7E0D1"/>
      </a:folHlink>
    </a:clrScheme>
    <a:fontScheme name="Franklin Gothic">
      <a:majorFont>
        <a:latin typeface="Franklin Gothic Book"/>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TotalTime>
  <Words>847</Words>
  <Application>Microsoft Office PowerPoint</Application>
  <PresentationFormat>On-screen Show (4:3)</PresentationFormat>
  <Paragraphs>119</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MGMT400 Library Instruction</vt:lpstr>
      <vt:lpstr>Slide 2</vt:lpstr>
      <vt:lpstr>Library Account</vt:lpstr>
      <vt:lpstr>Overview</vt:lpstr>
      <vt:lpstr>Process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Drug Policy in Baltimore</vt:lpstr>
      <vt:lpstr> </vt:lpstr>
      <vt:lpstr>( baltimore OR maryland ) and drug policy </vt:lpstr>
      <vt:lpstr>Finding Articles</vt:lpstr>
      <vt:lpstr>Slide 22</vt:lpstr>
      <vt:lpstr>Getting Articles</vt:lpstr>
      <vt:lpstr>Google Scholar</vt:lpstr>
      <vt:lpstr>Books: Worldcat Local</vt:lpstr>
      <vt:lpstr>Google Books</vt:lpstr>
      <vt:lpstr>Review</vt:lpstr>
    </vt:vector>
  </TitlesOfParts>
  <Company>University of Baltimore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test</cp:lastModifiedBy>
  <cp:revision>64</cp:revision>
  <dcterms:created xsi:type="dcterms:W3CDTF">2011-01-28T19:22:26Z</dcterms:created>
  <dcterms:modified xsi:type="dcterms:W3CDTF">2011-03-09T17:01:30Z</dcterms:modified>
</cp:coreProperties>
</file>