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92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93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94.xml" ContentType="application/vnd.openxmlformats-officedocument.presentationml.tags+xml"/>
  <Override PartName="/ppt/notesSlides/notesSlide6.xml" ContentType="application/vnd.openxmlformats-officedocument.presentationml.notesSlide+xml"/>
  <Override PartName="/ppt/tags/tag95.xml" ContentType="application/vnd.openxmlformats-officedocument.presentationml.tags+xml"/>
  <Override PartName="/ppt/notesSlides/notesSlide7.xml" ContentType="application/vnd.openxmlformats-officedocument.presentationml.notesSlide+xml"/>
  <Override PartName="/ppt/tags/tag96.xml" ContentType="application/vnd.openxmlformats-officedocument.presentationml.tags+xml"/>
  <Override PartName="/ppt/notesSlides/notesSlide8.xml" ContentType="application/vnd.openxmlformats-officedocument.presentationml.notesSlide+xml"/>
  <Override PartName="/ppt/tags/tag97.xml" ContentType="application/vnd.openxmlformats-officedocument.presentationml.tags+xml"/>
  <Override PartName="/ppt/notesSlides/notesSlide9.xml" ContentType="application/vnd.openxmlformats-officedocument.presentationml.notesSlide+xml"/>
  <Override PartName="/ppt/tags/tag98.xml" ContentType="application/vnd.openxmlformats-officedocument.presentationml.tags+xml"/>
  <Override PartName="/ppt/notesSlides/notesSlide10.xml" ContentType="application/vnd.openxmlformats-officedocument.presentationml.notesSlide+xml"/>
  <Override PartName="/ppt/tags/tag99.xml" ContentType="application/vnd.openxmlformats-officedocument.presentationml.tags+xml"/>
  <Override PartName="/ppt/notesSlides/notesSlide11.xml" ContentType="application/vnd.openxmlformats-officedocument.presentationml.notesSlide+xml"/>
  <Override PartName="/ppt/tags/tag100.xml" ContentType="application/vnd.openxmlformats-officedocument.presentationml.tags+xml"/>
  <Override PartName="/ppt/notesSlides/notesSlide12.xml" ContentType="application/vnd.openxmlformats-officedocument.presentationml.notesSlide+xml"/>
  <Override PartName="/ppt/tags/tag101.xml" ContentType="application/vnd.openxmlformats-officedocument.presentationml.tags+xml"/>
  <Override PartName="/ppt/notesSlides/notesSlide13.xml" ContentType="application/vnd.openxmlformats-officedocument.presentationml.notesSlide+xml"/>
  <Override PartName="/ppt/tags/tag102.xml" ContentType="application/vnd.openxmlformats-officedocument.presentationml.tags+xml"/>
  <Override PartName="/ppt/notesSlides/notesSlide14.xml" ContentType="application/vnd.openxmlformats-officedocument.presentationml.notesSlide+xml"/>
  <Override PartName="/ppt/tags/tag103.xml" ContentType="application/vnd.openxmlformats-officedocument.presentationml.tags+xml"/>
  <Override PartName="/ppt/notesSlides/notesSlide15.xml" ContentType="application/vnd.openxmlformats-officedocument.presentationml.notesSlide+xml"/>
  <Override PartName="/ppt/tags/tag10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64" r:id="rId3"/>
    <p:sldId id="263" r:id="rId4"/>
    <p:sldId id="265" r:id="rId5"/>
    <p:sldId id="257" r:id="rId6"/>
    <p:sldId id="256" r:id="rId7"/>
    <p:sldId id="258" r:id="rId8"/>
    <p:sldId id="259" r:id="rId9"/>
    <p:sldId id="260" r:id="rId10"/>
    <p:sldId id="266" r:id="rId11"/>
    <p:sldId id="267" r:id="rId12"/>
    <p:sldId id="270" r:id="rId13"/>
    <p:sldId id="269" r:id="rId14"/>
    <p:sldId id="268" r:id="rId15"/>
    <p:sldId id="261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CAAA"/>
    <a:srgbClr val="FFFFFF"/>
    <a:srgbClr val="524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14A11-CC9D-4777-876A-9F4DBE329B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140D63-DB77-4BF2-B74D-143DC78CBF40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2473B2A0-001A-40BF-9844-B56092536655}" type="parTrans" cxnId="{FD298379-CBEF-4FDF-B8E8-81B9CEFD361D}">
      <dgm:prSet/>
      <dgm:spPr/>
      <dgm:t>
        <a:bodyPr/>
        <a:lstStyle/>
        <a:p>
          <a:endParaRPr lang="en-US"/>
        </a:p>
      </dgm:t>
    </dgm:pt>
    <dgm:pt modelId="{891DBA16-D74B-423D-BE79-DD027B9E832D}" type="sibTrans" cxnId="{FD298379-CBEF-4FDF-B8E8-81B9CEFD361D}">
      <dgm:prSet/>
      <dgm:spPr/>
      <dgm:t>
        <a:bodyPr/>
        <a:lstStyle/>
        <a:p>
          <a:endParaRPr lang="en-US"/>
        </a:p>
      </dgm:t>
    </dgm:pt>
    <dgm:pt modelId="{C005822E-6855-4743-B9A4-A23A54975329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7FDEAFE0-3C79-4A8F-9451-D8ED1E24B3E2}" type="parTrans" cxnId="{8F9725A3-F321-4811-B55E-0BC35AB5A3AB}">
      <dgm:prSet/>
      <dgm:spPr/>
      <dgm:t>
        <a:bodyPr/>
        <a:lstStyle/>
        <a:p>
          <a:endParaRPr lang="en-US"/>
        </a:p>
      </dgm:t>
    </dgm:pt>
    <dgm:pt modelId="{8071C026-722E-448C-825D-1869462DA7D7}" type="sibTrans" cxnId="{8F9725A3-F321-4811-B55E-0BC35AB5A3AB}">
      <dgm:prSet/>
      <dgm:spPr/>
      <dgm:t>
        <a:bodyPr/>
        <a:lstStyle/>
        <a:p>
          <a:endParaRPr lang="en-US"/>
        </a:p>
      </dgm:t>
    </dgm:pt>
    <dgm:pt modelId="{4E2BEF57-B66C-4CD9-942E-7FFD0F592BE1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6C432564-BEF8-477A-BA3E-37DF60A36F5A}" type="parTrans" cxnId="{216F4214-3649-4057-A5AF-76E8CBFBDA13}">
      <dgm:prSet/>
      <dgm:spPr/>
      <dgm:t>
        <a:bodyPr/>
        <a:lstStyle/>
        <a:p>
          <a:endParaRPr lang="en-US"/>
        </a:p>
      </dgm:t>
    </dgm:pt>
    <dgm:pt modelId="{0A393D72-E7E9-4CB9-9648-6E369362C5B0}" type="sibTrans" cxnId="{216F4214-3649-4057-A5AF-76E8CBFBDA13}">
      <dgm:prSet/>
      <dgm:spPr/>
      <dgm:t>
        <a:bodyPr/>
        <a:lstStyle/>
        <a:p>
          <a:endParaRPr lang="en-US"/>
        </a:p>
      </dgm:t>
    </dgm:pt>
    <dgm:pt modelId="{BF32323C-31A1-474A-84E0-236E898CA5B9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E487E86B-1EF0-42ED-A039-309003D6E3F4}" type="parTrans" cxnId="{8FABB21D-8FCF-4254-989E-DE160E2F57E6}">
      <dgm:prSet/>
      <dgm:spPr/>
      <dgm:t>
        <a:bodyPr/>
        <a:lstStyle/>
        <a:p>
          <a:endParaRPr lang="en-US"/>
        </a:p>
      </dgm:t>
    </dgm:pt>
    <dgm:pt modelId="{496CE2CA-30D1-47F9-90C4-8A48DCBCBFBE}" type="sibTrans" cxnId="{8FABB21D-8FCF-4254-989E-DE160E2F57E6}">
      <dgm:prSet/>
      <dgm:spPr/>
      <dgm:t>
        <a:bodyPr/>
        <a:lstStyle/>
        <a:p>
          <a:endParaRPr lang="en-US"/>
        </a:p>
      </dgm:t>
    </dgm:pt>
    <dgm:pt modelId="{73B27CED-FD93-429F-8F8C-69C569CAA9EA}">
      <dgm:prSet phldrT="[Text]"/>
      <dgm:spPr/>
      <dgm:t>
        <a:bodyPr/>
        <a:lstStyle/>
        <a:p>
          <a:r>
            <a:rPr lang="en-US" dirty="0" smtClean="0"/>
            <a:t>P</a:t>
          </a:r>
          <a:endParaRPr lang="en-US" dirty="0"/>
        </a:p>
      </dgm:t>
    </dgm:pt>
    <dgm:pt modelId="{CB0791D5-43D6-43CC-9B12-98A4E988CDE7}" type="parTrans" cxnId="{B05BEC20-C280-4EE0-B7A0-17BE77D90957}">
      <dgm:prSet/>
      <dgm:spPr/>
      <dgm:t>
        <a:bodyPr/>
        <a:lstStyle/>
        <a:p>
          <a:endParaRPr lang="en-US"/>
        </a:p>
      </dgm:t>
    </dgm:pt>
    <dgm:pt modelId="{266F1315-D45C-49C1-A56A-856C0B40ACD6}" type="sibTrans" cxnId="{B05BEC20-C280-4EE0-B7A0-17BE77D90957}">
      <dgm:prSet/>
      <dgm:spPr/>
      <dgm:t>
        <a:bodyPr/>
        <a:lstStyle/>
        <a:p>
          <a:endParaRPr lang="en-US"/>
        </a:p>
      </dgm:t>
    </dgm:pt>
    <dgm:pt modelId="{D4702B7D-395D-4698-8E94-70A58F6BA34A}" type="pres">
      <dgm:prSet presAssocID="{8AE14A11-CC9D-4777-876A-9F4DBE329B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C2BE34-81F9-4B53-A991-F417B06B3FA0}" type="pres">
      <dgm:prSet presAssocID="{D3140D63-DB77-4BF2-B74D-143DC78CBF4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9CF89-6896-4D67-A45A-554D47D9C5E5}" type="pres">
      <dgm:prSet presAssocID="{891DBA16-D74B-423D-BE79-DD027B9E832D}" presName="spacer" presStyleCnt="0"/>
      <dgm:spPr/>
    </dgm:pt>
    <dgm:pt modelId="{BC6D61B0-0D7E-49B8-9EAE-C6FE43EC7EE9}" type="pres">
      <dgm:prSet presAssocID="{C005822E-6855-4743-B9A4-A23A5497532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7054C-68B2-417A-992E-5F075A982877}" type="pres">
      <dgm:prSet presAssocID="{8071C026-722E-448C-825D-1869462DA7D7}" presName="spacer" presStyleCnt="0"/>
      <dgm:spPr/>
    </dgm:pt>
    <dgm:pt modelId="{599042E8-7699-4D9A-90A0-E2D8D921F0B1}" type="pres">
      <dgm:prSet presAssocID="{4E2BEF57-B66C-4CD9-942E-7FFD0F592BE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35639-B74E-43ED-A1AB-2B9A01A5B8D0}" type="pres">
      <dgm:prSet presAssocID="{0A393D72-E7E9-4CB9-9648-6E369362C5B0}" presName="spacer" presStyleCnt="0"/>
      <dgm:spPr/>
    </dgm:pt>
    <dgm:pt modelId="{A7E7569A-C427-427E-AB10-305CD2AAE645}" type="pres">
      <dgm:prSet presAssocID="{BF32323C-31A1-474A-84E0-236E898CA5B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8F3D2-DCE3-4E9E-B43C-92948742AD72}" type="pres">
      <dgm:prSet presAssocID="{496CE2CA-30D1-47F9-90C4-8A48DCBCBFBE}" presName="spacer" presStyleCnt="0"/>
      <dgm:spPr/>
    </dgm:pt>
    <dgm:pt modelId="{441DC3FB-2148-47D5-81B3-C9C10FDEF477}" type="pres">
      <dgm:prSet presAssocID="{73B27CED-FD93-429F-8F8C-69C569CAA9E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770D5C-C2B8-48BE-A94C-DA522CDB3343}" type="presOf" srcId="{BF32323C-31A1-474A-84E0-236E898CA5B9}" destId="{A7E7569A-C427-427E-AB10-305CD2AAE645}" srcOrd="0" destOrd="0" presId="urn:microsoft.com/office/officeart/2005/8/layout/vList2"/>
    <dgm:cxn modelId="{26061F5F-6416-4913-A1E9-BD5AEF636DD6}" type="presOf" srcId="{D3140D63-DB77-4BF2-B74D-143DC78CBF40}" destId="{88C2BE34-81F9-4B53-A991-F417B06B3FA0}" srcOrd="0" destOrd="0" presId="urn:microsoft.com/office/officeart/2005/8/layout/vList2"/>
    <dgm:cxn modelId="{387C5507-0A09-4A16-B8E0-D8BD33E5FDA9}" type="presOf" srcId="{4E2BEF57-B66C-4CD9-942E-7FFD0F592BE1}" destId="{599042E8-7699-4D9A-90A0-E2D8D921F0B1}" srcOrd="0" destOrd="0" presId="urn:microsoft.com/office/officeart/2005/8/layout/vList2"/>
    <dgm:cxn modelId="{7AD7DBE1-FA90-43E8-91B5-D4CC7AD3656B}" type="presOf" srcId="{73B27CED-FD93-429F-8F8C-69C569CAA9EA}" destId="{441DC3FB-2148-47D5-81B3-C9C10FDEF477}" srcOrd="0" destOrd="0" presId="urn:microsoft.com/office/officeart/2005/8/layout/vList2"/>
    <dgm:cxn modelId="{FD298379-CBEF-4FDF-B8E8-81B9CEFD361D}" srcId="{8AE14A11-CC9D-4777-876A-9F4DBE329B42}" destId="{D3140D63-DB77-4BF2-B74D-143DC78CBF40}" srcOrd="0" destOrd="0" parTransId="{2473B2A0-001A-40BF-9844-B56092536655}" sibTransId="{891DBA16-D74B-423D-BE79-DD027B9E832D}"/>
    <dgm:cxn modelId="{B05BEC20-C280-4EE0-B7A0-17BE77D90957}" srcId="{8AE14A11-CC9D-4777-876A-9F4DBE329B42}" destId="{73B27CED-FD93-429F-8F8C-69C569CAA9EA}" srcOrd="4" destOrd="0" parTransId="{CB0791D5-43D6-43CC-9B12-98A4E988CDE7}" sibTransId="{266F1315-D45C-49C1-A56A-856C0B40ACD6}"/>
    <dgm:cxn modelId="{8F9725A3-F321-4811-B55E-0BC35AB5A3AB}" srcId="{8AE14A11-CC9D-4777-876A-9F4DBE329B42}" destId="{C005822E-6855-4743-B9A4-A23A54975329}" srcOrd="1" destOrd="0" parTransId="{7FDEAFE0-3C79-4A8F-9451-D8ED1E24B3E2}" sibTransId="{8071C026-722E-448C-825D-1869462DA7D7}"/>
    <dgm:cxn modelId="{216F4214-3649-4057-A5AF-76E8CBFBDA13}" srcId="{8AE14A11-CC9D-4777-876A-9F4DBE329B42}" destId="{4E2BEF57-B66C-4CD9-942E-7FFD0F592BE1}" srcOrd="2" destOrd="0" parTransId="{6C432564-BEF8-477A-BA3E-37DF60A36F5A}" sibTransId="{0A393D72-E7E9-4CB9-9648-6E369362C5B0}"/>
    <dgm:cxn modelId="{A1EA82FC-13A8-453D-817A-14F2B5DD823B}" type="presOf" srcId="{8AE14A11-CC9D-4777-876A-9F4DBE329B42}" destId="{D4702B7D-395D-4698-8E94-70A58F6BA34A}" srcOrd="0" destOrd="0" presId="urn:microsoft.com/office/officeart/2005/8/layout/vList2"/>
    <dgm:cxn modelId="{8FABB21D-8FCF-4254-989E-DE160E2F57E6}" srcId="{8AE14A11-CC9D-4777-876A-9F4DBE329B42}" destId="{BF32323C-31A1-474A-84E0-236E898CA5B9}" srcOrd="3" destOrd="0" parTransId="{E487E86B-1EF0-42ED-A039-309003D6E3F4}" sibTransId="{496CE2CA-30D1-47F9-90C4-8A48DCBCBFBE}"/>
    <dgm:cxn modelId="{FE51113D-B4DA-4CA5-9698-A5A84814271B}" type="presOf" srcId="{C005822E-6855-4743-B9A4-A23A54975329}" destId="{BC6D61B0-0D7E-49B8-9EAE-C6FE43EC7EE9}" srcOrd="0" destOrd="0" presId="urn:microsoft.com/office/officeart/2005/8/layout/vList2"/>
    <dgm:cxn modelId="{1E8B595B-034A-4B9F-982D-8C844B209206}" type="presParOf" srcId="{D4702B7D-395D-4698-8E94-70A58F6BA34A}" destId="{88C2BE34-81F9-4B53-A991-F417B06B3FA0}" srcOrd="0" destOrd="0" presId="urn:microsoft.com/office/officeart/2005/8/layout/vList2"/>
    <dgm:cxn modelId="{B5B488A3-5E0F-43A4-9B25-31FD535EBF01}" type="presParOf" srcId="{D4702B7D-395D-4698-8E94-70A58F6BA34A}" destId="{2A19CF89-6896-4D67-A45A-554D47D9C5E5}" srcOrd="1" destOrd="0" presId="urn:microsoft.com/office/officeart/2005/8/layout/vList2"/>
    <dgm:cxn modelId="{56E6898A-4E12-403A-80D2-C3FDF4666481}" type="presParOf" srcId="{D4702B7D-395D-4698-8E94-70A58F6BA34A}" destId="{BC6D61B0-0D7E-49B8-9EAE-C6FE43EC7EE9}" srcOrd="2" destOrd="0" presId="urn:microsoft.com/office/officeart/2005/8/layout/vList2"/>
    <dgm:cxn modelId="{FC84A8A3-B74E-454E-8A9E-B7EABE51C35A}" type="presParOf" srcId="{D4702B7D-395D-4698-8E94-70A58F6BA34A}" destId="{8327054C-68B2-417A-992E-5F075A982877}" srcOrd="3" destOrd="0" presId="urn:microsoft.com/office/officeart/2005/8/layout/vList2"/>
    <dgm:cxn modelId="{50A2A580-735A-48AD-957E-C01C2F4323B8}" type="presParOf" srcId="{D4702B7D-395D-4698-8E94-70A58F6BA34A}" destId="{599042E8-7699-4D9A-90A0-E2D8D921F0B1}" srcOrd="4" destOrd="0" presId="urn:microsoft.com/office/officeart/2005/8/layout/vList2"/>
    <dgm:cxn modelId="{439E8B8A-7332-445C-B06F-EA1D0B054669}" type="presParOf" srcId="{D4702B7D-395D-4698-8E94-70A58F6BA34A}" destId="{EB835639-B74E-43ED-A1AB-2B9A01A5B8D0}" srcOrd="5" destOrd="0" presId="urn:microsoft.com/office/officeart/2005/8/layout/vList2"/>
    <dgm:cxn modelId="{850339FF-2212-4DAE-873F-F66C6003E6C6}" type="presParOf" srcId="{D4702B7D-395D-4698-8E94-70A58F6BA34A}" destId="{A7E7569A-C427-427E-AB10-305CD2AAE645}" srcOrd="6" destOrd="0" presId="urn:microsoft.com/office/officeart/2005/8/layout/vList2"/>
    <dgm:cxn modelId="{1567827C-C1A6-4565-B460-F5842BC25D4A}" type="presParOf" srcId="{D4702B7D-395D-4698-8E94-70A58F6BA34A}" destId="{C3F8F3D2-DCE3-4E9E-B43C-92948742AD72}" srcOrd="7" destOrd="0" presId="urn:microsoft.com/office/officeart/2005/8/layout/vList2"/>
    <dgm:cxn modelId="{E83D897B-8265-4607-92A3-43F6A5434460}" type="presParOf" srcId="{D4702B7D-395D-4698-8E94-70A58F6BA34A}" destId="{441DC3FB-2148-47D5-81B3-C9C10FDEF47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E14A11-CC9D-4777-876A-9F4DBE329B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140D63-DB77-4BF2-B74D-143DC78CBF40}">
      <dgm:prSet phldrT="[Text]"/>
      <dgm:spPr/>
      <dgm:t>
        <a:bodyPr/>
        <a:lstStyle/>
        <a:p>
          <a:r>
            <a:rPr lang="en-US" dirty="0" smtClean="0"/>
            <a:t>Currency</a:t>
          </a:r>
          <a:endParaRPr lang="en-US" dirty="0"/>
        </a:p>
      </dgm:t>
    </dgm:pt>
    <dgm:pt modelId="{2473B2A0-001A-40BF-9844-B56092536655}" type="parTrans" cxnId="{FD298379-CBEF-4FDF-B8E8-81B9CEFD361D}">
      <dgm:prSet/>
      <dgm:spPr/>
      <dgm:t>
        <a:bodyPr/>
        <a:lstStyle/>
        <a:p>
          <a:endParaRPr lang="en-US"/>
        </a:p>
      </dgm:t>
    </dgm:pt>
    <dgm:pt modelId="{891DBA16-D74B-423D-BE79-DD027B9E832D}" type="sibTrans" cxnId="{FD298379-CBEF-4FDF-B8E8-81B9CEFD361D}">
      <dgm:prSet/>
      <dgm:spPr/>
      <dgm:t>
        <a:bodyPr/>
        <a:lstStyle/>
        <a:p>
          <a:endParaRPr lang="en-US"/>
        </a:p>
      </dgm:t>
    </dgm:pt>
    <dgm:pt modelId="{C005822E-6855-4743-B9A4-A23A54975329}">
      <dgm:prSet phldrT="[Text]"/>
      <dgm:spPr/>
      <dgm:t>
        <a:bodyPr/>
        <a:lstStyle/>
        <a:p>
          <a:r>
            <a:rPr lang="en-US" dirty="0" smtClean="0"/>
            <a:t>Relevance</a:t>
          </a:r>
          <a:endParaRPr lang="en-US" dirty="0"/>
        </a:p>
      </dgm:t>
    </dgm:pt>
    <dgm:pt modelId="{7FDEAFE0-3C79-4A8F-9451-D8ED1E24B3E2}" type="parTrans" cxnId="{8F9725A3-F321-4811-B55E-0BC35AB5A3AB}">
      <dgm:prSet/>
      <dgm:spPr/>
      <dgm:t>
        <a:bodyPr/>
        <a:lstStyle/>
        <a:p>
          <a:endParaRPr lang="en-US"/>
        </a:p>
      </dgm:t>
    </dgm:pt>
    <dgm:pt modelId="{8071C026-722E-448C-825D-1869462DA7D7}" type="sibTrans" cxnId="{8F9725A3-F321-4811-B55E-0BC35AB5A3AB}">
      <dgm:prSet/>
      <dgm:spPr/>
      <dgm:t>
        <a:bodyPr/>
        <a:lstStyle/>
        <a:p>
          <a:endParaRPr lang="en-US"/>
        </a:p>
      </dgm:t>
    </dgm:pt>
    <dgm:pt modelId="{4E2BEF57-B66C-4CD9-942E-7FFD0F592BE1}">
      <dgm:prSet phldrT="[Text]"/>
      <dgm:spPr/>
      <dgm:t>
        <a:bodyPr/>
        <a:lstStyle/>
        <a:p>
          <a:r>
            <a:rPr lang="en-US" dirty="0" smtClean="0"/>
            <a:t>Authority</a:t>
          </a:r>
          <a:endParaRPr lang="en-US" dirty="0"/>
        </a:p>
      </dgm:t>
    </dgm:pt>
    <dgm:pt modelId="{6C432564-BEF8-477A-BA3E-37DF60A36F5A}" type="parTrans" cxnId="{216F4214-3649-4057-A5AF-76E8CBFBDA13}">
      <dgm:prSet/>
      <dgm:spPr/>
      <dgm:t>
        <a:bodyPr/>
        <a:lstStyle/>
        <a:p>
          <a:endParaRPr lang="en-US"/>
        </a:p>
      </dgm:t>
    </dgm:pt>
    <dgm:pt modelId="{0A393D72-E7E9-4CB9-9648-6E369362C5B0}" type="sibTrans" cxnId="{216F4214-3649-4057-A5AF-76E8CBFBDA13}">
      <dgm:prSet/>
      <dgm:spPr/>
      <dgm:t>
        <a:bodyPr/>
        <a:lstStyle/>
        <a:p>
          <a:endParaRPr lang="en-US"/>
        </a:p>
      </dgm:t>
    </dgm:pt>
    <dgm:pt modelId="{BF32323C-31A1-474A-84E0-236E898CA5B9}">
      <dgm:prSet phldrT="[Text]"/>
      <dgm:spPr/>
      <dgm:t>
        <a:bodyPr/>
        <a:lstStyle/>
        <a:p>
          <a:r>
            <a:rPr lang="en-US" dirty="0" smtClean="0"/>
            <a:t>Accuracy</a:t>
          </a:r>
          <a:endParaRPr lang="en-US" dirty="0"/>
        </a:p>
      </dgm:t>
    </dgm:pt>
    <dgm:pt modelId="{E487E86B-1EF0-42ED-A039-309003D6E3F4}" type="parTrans" cxnId="{8FABB21D-8FCF-4254-989E-DE160E2F57E6}">
      <dgm:prSet/>
      <dgm:spPr/>
      <dgm:t>
        <a:bodyPr/>
        <a:lstStyle/>
        <a:p>
          <a:endParaRPr lang="en-US"/>
        </a:p>
      </dgm:t>
    </dgm:pt>
    <dgm:pt modelId="{496CE2CA-30D1-47F9-90C4-8A48DCBCBFBE}" type="sibTrans" cxnId="{8FABB21D-8FCF-4254-989E-DE160E2F57E6}">
      <dgm:prSet/>
      <dgm:spPr/>
      <dgm:t>
        <a:bodyPr/>
        <a:lstStyle/>
        <a:p>
          <a:endParaRPr lang="en-US"/>
        </a:p>
      </dgm:t>
    </dgm:pt>
    <dgm:pt modelId="{73B27CED-FD93-429F-8F8C-69C569CAA9EA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CB0791D5-43D6-43CC-9B12-98A4E988CDE7}" type="parTrans" cxnId="{B05BEC20-C280-4EE0-B7A0-17BE77D90957}">
      <dgm:prSet/>
      <dgm:spPr/>
      <dgm:t>
        <a:bodyPr/>
        <a:lstStyle/>
        <a:p>
          <a:endParaRPr lang="en-US"/>
        </a:p>
      </dgm:t>
    </dgm:pt>
    <dgm:pt modelId="{266F1315-D45C-49C1-A56A-856C0B40ACD6}" type="sibTrans" cxnId="{B05BEC20-C280-4EE0-B7A0-17BE77D90957}">
      <dgm:prSet/>
      <dgm:spPr/>
      <dgm:t>
        <a:bodyPr/>
        <a:lstStyle/>
        <a:p>
          <a:endParaRPr lang="en-US"/>
        </a:p>
      </dgm:t>
    </dgm:pt>
    <dgm:pt modelId="{243936D1-A592-4983-A4E9-D0FD13116C8B}">
      <dgm:prSet phldrT="[Text]"/>
      <dgm:spPr/>
      <dgm:t>
        <a:bodyPr/>
        <a:lstStyle/>
        <a:p>
          <a:r>
            <a:rPr lang="en-US" dirty="0" smtClean="0"/>
            <a:t>Date of publication in relation to topic</a:t>
          </a:r>
          <a:endParaRPr lang="en-US" dirty="0"/>
        </a:p>
      </dgm:t>
    </dgm:pt>
    <dgm:pt modelId="{6D20A685-CC3F-4D93-B56C-191CA75E0C2F}" type="parTrans" cxnId="{0FA7BDA9-6210-4A9B-87B7-A599F1821173}">
      <dgm:prSet/>
      <dgm:spPr/>
      <dgm:t>
        <a:bodyPr/>
        <a:lstStyle/>
        <a:p>
          <a:endParaRPr lang="en-US"/>
        </a:p>
      </dgm:t>
    </dgm:pt>
    <dgm:pt modelId="{078E9E7F-90F9-48C0-937C-39F9CAA39772}" type="sibTrans" cxnId="{0FA7BDA9-6210-4A9B-87B7-A599F1821173}">
      <dgm:prSet/>
      <dgm:spPr/>
      <dgm:t>
        <a:bodyPr/>
        <a:lstStyle/>
        <a:p>
          <a:endParaRPr lang="en-US"/>
        </a:p>
      </dgm:t>
    </dgm:pt>
    <dgm:pt modelId="{B0BE3775-65D5-4647-88EF-06973F4AB7FA}">
      <dgm:prSet phldrT="[Text]"/>
      <dgm:spPr/>
      <dgm:t>
        <a:bodyPr/>
        <a:lstStyle/>
        <a:p>
          <a:r>
            <a:rPr lang="en-US" dirty="0" smtClean="0"/>
            <a:t>Hold this thought</a:t>
          </a:r>
          <a:endParaRPr lang="en-US" dirty="0"/>
        </a:p>
      </dgm:t>
    </dgm:pt>
    <dgm:pt modelId="{F6AF2042-E55F-4DA3-907E-FF701DF32695}" type="parTrans" cxnId="{AA574EDF-65F3-4379-A67F-B22C36079BB7}">
      <dgm:prSet/>
      <dgm:spPr/>
      <dgm:t>
        <a:bodyPr/>
        <a:lstStyle/>
        <a:p>
          <a:endParaRPr lang="en-US"/>
        </a:p>
      </dgm:t>
    </dgm:pt>
    <dgm:pt modelId="{0D3AAC19-1432-408C-A757-A21161A1BAD2}" type="sibTrans" cxnId="{AA574EDF-65F3-4379-A67F-B22C36079BB7}">
      <dgm:prSet/>
      <dgm:spPr/>
      <dgm:t>
        <a:bodyPr/>
        <a:lstStyle/>
        <a:p>
          <a:endParaRPr lang="en-US"/>
        </a:p>
      </dgm:t>
    </dgm:pt>
    <dgm:pt modelId="{BFEF9A70-ACFC-4814-9F23-1CE9BA8F606D}">
      <dgm:prSet phldrT="[Text]"/>
      <dgm:spPr/>
      <dgm:t>
        <a:bodyPr/>
        <a:lstStyle/>
        <a:p>
          <a:r>
            <a:rPr lang="en-US" dirty="0" smtClean="0"/>
            <a:t>Author, Publisher</a:t>
          </a:r>
          <a:endParaRPr lang="en-US" dirty="0"/>
        </a:p>
      </dgm:t>
    </dgm:pt>
    <dgm:pt modelId="{DBDDBA58-FE03-41A5-8A6D-B4531D3BD9FB}" type="parTrans" cxnId="{7945B79A-1015-4B5E-B7D7-47482AB0EC02}">
      <dgm:prSet/>
      <dgm:spPr/>
      <dgm:t>
        <a:bodyPr/>
        <a:lstStyle/>
        <a:p>
          <a:endParaRPr lang="en-US"/>
        </a:p>
      </dgm:t>
    </dgm:pt>
    <dgm:pt modelId="{056E7361-9A6A-4DF4-A07F-EFCD4479177F}" type="sibTrans" cxnId="{7945B79A-1015-4B5E-B7D7-47482AB0EC02}">
      <dgm:prSet/>
      <dgm:spPr/>
      <dgm:t>
        <a:bodyPr/>
        <a:lstStyle/>
        <a:p>
          <a:endParaRPr lang="en-US"/>
        </a:p>
      </dgm:t>
    </dgm:pt>
    <dgm:pt modelId="{E4843095-6B14-4DAA-A6D5-70AA7FF87027}">
      <dgm:prSet phldrT="[Text]"/>
      <dgm:spPr/>
      <dgm:t>
        <a:bodyPr/>
        <a:lstStyle/>
        <a:p>
          <a:r>
            <a:rPr lang="en-US" dirty="0" smtClean="0"/>
            <a:t>Citations, Attribution</a:t>
          </a:r>
          <a:endParaRPr lang="en-US" dirty="0"/>
        </a:p>
      </dgm:t>
    </dgm:pt>
    <dgm:pt modelId="{173789A7-C698-4F23-BBF7-F5B83B2062AD}" type="parTrans" cxnId="{E8D55016-9000-4FEC-AB33-554AAB8DF883}">
      <dgm:prSet/>
      <dgm:spPr/>
      <dgm:t>
        <a:bodyPr/>
        <a:lstStyle/>
        <a:p>
          <a:endParaRPr lang="en-US"/>
        </a:p>
      </dgm:t>
    </dgm:pt>
    <dgm:pt modelId="{E89AAA16-7DAF-48DC-B971-80B38444686C}" type="sibTrans" cxnId="{E8D55016-9000-4FEC-AB33-554AAB8DF883}">
      <dgm:prSet/>
      <dgm:spPr/>
      <dgm:t>
        <a:bodyPr/>
        <a:lstStyle/>
        <a:p>
          <a:endParaRPr lang="en-US"/>
        </a:p>
      </dgm:t>
    </dgm:pt>
    <dgm:pt modelId="{2134DD55-0C3F-4329-BF44-EC9DD90533F0}">
      <dgm:prSet phldrT="[Text]"/>
      <dgm:spPr/>
      <dgm:t>
        <a:bodyPr/>
        <a:lstStyle/>
        <a:p>
          <a:r>
            <a:rPr lang="en-US" dirty="0" smtClean="0"/>
            <a:t>Inform, Persuade, Entertain, Audience</a:t>
          </a:r>
          <a:endParaRPr lang="en-US" dirty="0"/>
        </a:p>
      </dgm:t>
    </dgm:pt>
    <dgm:pt modelId="{67F6A2F1-5D11-40B3-8A52-ABE5DB2EAF66}" type="parTrans" cxnId="{2FD85864-D298-4059-80CB-0924D1E67C13}">
      <dgm:prSet/>
      <dgm:spPr/>
      <dgm:t>
        <a:bodyPr/>
        <a:lstStyle/>
        <a:p>
          <a:endParaRPr lang="en-US"/>
        </a:p>
      </dgm:t>
    </dgm:pt>
    <dgm:pt modelId="{2625EF0B-9B75-4F92-B048-6326CBDD0154}" type="sibTrans" cxnId="{2FD85864-D298-4059-80CB-0924D1E67C13}">
      <dgm:prSet/>
      <dgm:spPr/>
      <dgm:t>
        <a:bodyPr/>
        <a:lstStyle/>
        <a:p>
          <a:endParaRPr lang="en-US"/>
        </a:p>
      </dgm:t>
    </dgm:pt>
    <dgm:pt modelId="{D4702B7D-395D-4698-8E94-70A58F6BA34A}" type="pres">
      <dgm:prSet presAssocID="{8AE14A11-CC9D-4777-876A-9F4DBE329B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C2BE34-81F9-4B53-A991-F417B06B3FA0}" type="pres">
      <dgm:prSet presAssocID="{D3140D63-DB77-4BF2-B74D-143DC78CBF4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4E4BD-758D-42C6-A70C-A7E1C7EDCEDA}" type="pres">
      <dgm:prSet presAssocID="{D3140D63-DB77-4BF2-B74D-143DC78CBF40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D61B0-0D7E-49B8-9EAE-C6FE43EC7EE9}" type="pres">
      <dgm:prSet presAssocID="{C005822E-6855-4743-B9A4-A23A5497532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531CB-0018-466E-A19B-87663DD6577F}" type="pres">
      <dgm:prSet presAssocID="{C005822E-6855-4743-B9A4-A23A54975329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9042E8-7699-4D9A-90A0-E2D8D921F0B1}" type="pres">
      <dgm:prSet presAssocID="{4E2BEF57-B66C-4CD9-942E-7FFD0F592BE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7E4D4-D18C-491B-840C-DEFB9B55C1E8}" type="pres">
      <dgm:prSet presAssocID="{4E2BEF57-B66C-4CD9-942E-7FFD0F592BE1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7569A-C427-427E-AB10-305CD2AAE645}" type="pres">
      <dgm:prSet presAssocID="{BF32323C-31A1-474A-84E0-236E898CA5B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41651-755F-470B-8F5F-C41C97799D71}" type="pres">
      <dgm:prSet presAssocID="{BF32323C-31A1-474A-84E0-236E898CA5B9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DC3FB-2148-47D5-81B3-C9C10FDEF477}" type="pres">
      <dgm:prSet presAssocID="{73B27CED-FD93-429F-8F8C-69C569CAA9E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A0D4F-0343-4206-A847-B0BED551EA54}" type="pres">
      <dgm:prSet presAssocID="{73B27CED-FD93-429F-8F8C-69C569CAA9EA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C1C20D-EF6F-442F-93F8-2E9A362F4770}" type="presOf" srcId="{243936D1-A592-4983-A4E9-D0FD13116C8B}" destId="{9634E4BD-758D-42C6-A70C-A7E1C7EDCEDA}" srcOrd="0" destOrd="0" presId="urn:microsoft.com/office/officeart/2005/8/layout/vList2"/>
    <dgm:cxn modelId="{72D74DA4-F16F-4E41-ADB3-9D0D446746BE}" type="presOf" srcId="{8AE14A11-CC9D-4777-876A-9F4DBE329B42}" destId="{D4702B7D-395D-4698-8E94-70A58F6BA34A}" srcOrd="0" destOrd="0" presId="urn:microsoft.com/office/officeart/2005/8/layout/vList2"/>
    <dgm:cxn modelId="{AA574EDF-65F3-4379-A67F-B22C36079BB7}" srcId="{C005822E-6855-4743-B9A4-A23A54975329}" destId="{B0BE3775-65D5-4647-88EF-06973F4AB7FA}" srcOrd="0" destOrd="0" parTransId="{F6AF2042-E55F-4DA3-907E-FF701DF32695}" sibTransId="{0D3AAC19-1432-408C-A757-A21161A1BAD2}"/>
    <dgm:cxn modelId="{50B0C54D-9D20-4E49-9C99-4B571973D5B3}" type="presOf" srcId="{2134DD55-0C3F-4329-BF44-EC9DD90533F0}" destId="{C95A0D4F-0343-4206-A847-B0BED551EA54}" srcOrd="0" destOrd="0" presId="urn:microsoft.com/office/officeart/2005/8/layout/vList2"/>
    <dgm:cxn modelId="{B2E6F564-4D64-48D2-AFE0-C6CEE8626ED5}" type="presOf" srcId="{E4843095-6B14-4DAA-A6D5-70AA7FF87027}" destId="{15241651-755F-470B-8F5F-C41C97799D71}" srcOrd="0" destOrd="0" presId="urn:microsoft.com/office/officeart/2005/8/layout/vList2"/>
    <dgm:cxn modelId="{94D902F4-4961-4C95-B005-9F6F900F8BBE}" type="presOf" srcId="{BF32323C-31A1-474A-84E0-236E898CA5B9}" destId="{A7E7569A-C427-427E-AB10-305CD2AAE645}" srcOrd="0" destOrd="0" presId="urn:microsoft.com/office/officeart/2005/8/layout/vList2"/>
    <dgm:cxn modelId="{761F6078-81D5-46AD-92B7-255AB36BFF05}" type="presOf" srcId="{D3140D63-DB77-4BF2-B74D-143DC78CBF40}" destId="{88C2BE34-81F9-4B53-A991-F417B06B3FA0}" srcOrd="0" destOrd="0" presId="urn:microsoft.com/office/officeart/2005/8/layout/vList2"/>
    <dgm:cxn modelId="{D65AFE18-FE1E-44AF-9949-D212F07485B4}" type="presOf" srcId="{BFEF9A70-ACFC-4814-9F23-1CE9BA8F606D}" destId="{ED37E4D4-D18C-491B-840C-DEFB9B55C1E8}" srcOrd="0" destOrd="0" presId="urn:microsoft.com/office/officeart/2005/8/layout/vList2"/>
    <dgm:cxn modelId="{E8D55016-9000-4FEC-AB33-554AAB8DF883}" srcId="{BF32323C-31A1-474A-84E0-236E898CA5B9}" destId="{E4843095-6B14-4DAA-A6D5-70AA7FF87027}" srcOrd="0" destOrd="0" parTransId="{173789A7-C698-4F23-BBF7-F5B83B2062AD}" sibTransId="{E89AAA16-7DAF-48DC-B971-80B38444686C}"/>
    <dgm:cxn modelId="{FD298379-CBEF-4FDF-B8E8-81B9CEFD361D}" srcId="{8AE14A11-CC9D-4777-876A-9F4DBE329B42}" destId="{D3140D63-DB77-4BF2-B74D-143DC78CBF40}" srcOrd="0" destOrd="0" parTransId="{2473B2A0-001A-40BF-9844-B56092536655}" sibTransId="{891DBA16-D74B-423D-BE79-DD027B9E832D}"/>
    <dgm:cxn modelId="{B05BEC20-C280-4EE0-B7A0-17BE77D90957}" srcId="{8AE14A11-CC9D-4777-876A-9F4DBE329B42}" destId="{73B27CED-FD93-429F-8F8C-69C569CAA9EA}" srcOrd="4" destOrd="0" parTransId="{CB0791D5-43D6-43CC-9B12-98A4E988CDE7}" sibTransId="{266F1315-D45C-49C1-A56A-856C0B40ACD6}"/>
    <dgm:cxn modelId="{8F9725A3-F321-4811-B55E-0BC35AB5A3AB}" srcId="{8AE14A11-CC9D-4777-876A-9F4DBE329B42}" destId="{C005822E-6855-4743-B9A4-A23A54975329}" srcOrd="1" destOrd="0" parTransId="{7FDEAFE0-3C79-4A8F-9451-D8ED1E24B3E2}" sibTransId="{8071C026-722E-448C-825D-1869462DA7D7}"/>
    <dgm:cxn modelId="{821C5AE3-E4EA-4F8D-AC0E-401D117E2CD9}" type="presOf" srcId="{C005822E-6855-4743-B9A4-A23A54975329}" destId="{BC6D61B0-0D7E-49B8-9EAE-C6FE43EC7EE9}" srcOrd="0" destOrd="0" presId="urn:microsoft.com/office/officeart/2005/8/layout/vList2"/>
    <dgm:cxn modelId="{2FD85864-D298-4059-80CB-0924D1E67C13}" srcId="{73B27CED-FD93-429F-8F8C-69C569CAA9EA}" destId="{2134DD55-0C3F-4329-BF44-EC9DD90533F0}" srcOrd="0" destOrd="0" parTransId="{67F6A2F1-5D11-40B3-8A52-ABE5DB2EAF66}" sibTransId="{2625EF0B-9B75-4F92-B048-6326CBDD0154}"/>
    <dgm:cxn modelId="{216F4214-3649-4057-A5AF-76E8CBFBDA13}" srcId="{8AE14A11-CC9D-4777-876A-9F4DBE329B42}" destId="{4E2BEF57-B66C-4CD9-942E-7FFD0F592BE1}" srcOrd="2" destOrd="0" parTransId="{6C432564-BEF8-477A-BA3E-37DF60A36F5A}" sibTransId="{0A393D72-E7E9-4CB9-9648-6E369362C5B0}"/>
    <dgm:cxn modelId="{F109D395-4176-47F3-9FD3-9044977BDB66}" type="presOf" srcId="{B0BE3775-65D5-4647-88EF-06973F4AB7FA}" destId="{EF1531CB-0018-466E-A19B-87663DD6577F}" srcOrd="0" destOrd="0" presId="urn:microsoft.com/office/officeart/2005/8/layout/vList2"/>
    <dgm:cxn modelId="{99CA4E56-AD9E-46F5-8C26-AC14BA83A4CD}" type="presOf" srcId="{73B27CED-FD93-429F-8F8C-69C569CAA9EA}" destId="{441DC3FB-2148-47D5-81B3-C9C10FDEF477}" srcOrd="0" destOrd="0" presId="urn:microsoft.com/office/officeart/2005/8/layout/vList2"/>
    <dgm:cxn modelId="{8FABB21D-8FCF-4254-989E-DE160E2F57E6}" srcId="{8AE14A11-CC9D-4777-876A-9F4DBE329B42}" destId="{BF32323C-31A1-474A-84E0-236E898CA5B9}" srcOrd="3" destOrd="0" parTransId="{E487E86B-1EF0-42ED-A039-309003D6E3F4}" sibTransId="{496CE2CA-30D1-47F9-90C4-8A48DCBCBFBE}"/>
    <dgm:cxn modelId="{8711907E-1C10-4348-B31A-B46B1EFA2E86}" type="presOf" srcId="{4E2BEF57-B66C-4CD9-942E-7FFD0F592BE1}" destId="{599042E8-7699-4D9A-90A0-E2D8D921F0B1}" srcOrd="0" destOrd="0" presId="urn:microsoft.com/office/officeart/2005/8/layout/vList2"/>
    <dgm:cxn modelId="{0FA7BDA9-6210-4A9B-87B7-A599F1821173}" srcId="{D3140D63-DB77-4BF2-B74D-143DC78CBF40}" destId="{243936D1-A592-4983-A4E9-D0FD13116C8B}" srcOrd="0" destOrd="0" parTransId="{6D20A685-CC3F-4D93-B56C-191CA75E0C2F}" sibTransId="{078E9E7F-90F9-48C0-937C-39F9CAA39772}"/>
    <dgm:cxn modelId="{7945B79A-1015-4B5E-B7D7-47482AB0EC02}" srcId="{4E2BEF57-B66C-4CD9-942E-7FFD0F592BE1}" destId="{BFEF9A70-ACFC-4814-9F23-1CE9BA8F606D}" srcOrd="0" destOrd="0" parTransId="{DBDDBA58-FE03-41A5-8A6D-B4531D3BD9FB}" sibTransId="{056E7361-9A6A-4DF4-A07F-EFCD4479177F}"/>
    <dgm:cxn modelId="{2E2D30BE-8722-40DB-B185-51AB102ED376}" type="presParOf" srcId="{D4702B7D-395D-4698-8E94-70A58F6BA34A}" destId="{88C2BE34-81F9-4B53-A991-F417B06B3FA0}" srcOrd="0" destOrd="0" presId="urn:microsoft.com/office/officeart/2005/8/layout/vList2"/>
    <dgm:cxn modelId="{9389B0F5-D502-4A92-B32A-F2B12A14AD45}" type="presParOf" srcId="{D4702B7D-395D-4698-8E94-70A58F6BA34A}" destId="{9634E4BD-758D-42C6-A70C-A7E1C7EDCEDA}" srcOrd="1" destOrd="0" presId="urn:microsoft.com/office/officeart/2005/8/layout/vList2"/>
    <dgm:cxn modelId="{AD2429C7-C2DF-41F8-A4BE-7845143FB00F}" type="presParOf" srcId="{D4702B7D-395D-4698-8E94-70A58F6BA34A}" destId="{BC6D61B0-0D7E-49B8-9EAE-C6FE43EC7EE9}" srcOrd="2" destOrd="0" presId="urn:microsoft.com/office/officeart/2005/8/layout/vList2"/>
    <dgm:cxn modelId="{F1D76EF1-7555-4D21-A096-0FA6D199D15B}" type="presParOf" srcId="{D4702B7D-395D-4698-8E94-70A58F6BA34A}" destId="{EF1531CB-0018-466E-A19B-87663DD6577F}" srcOrd="3" destOrd="0" presId="urn:microsoft.com/office/officeart/2005/8/layout/vList2"/>
    <dgm:cxn modelId="{3FB1F38F-77FC-49CA-A396-1FA21508AD31}" type="presParOf" srcId="{D4702B7D-395D-4698-8E94-70A58F6BA34A}" destId="{599042E8-7699-4D9A-90A0-E2D8D921F0B1}" srcOrd="4" destOrd="0" presId="urn:microsoft.com/office/officeart/2005/8/layout/vList2"/>
    <dgm:cxn modelId="{653DFEE4-B4DB-4436-8B4F-52BAFB5CC3D2}" type="presParOf" srcId="{D4702B7D-395D-4698-8E94-70A58F6BA34A}" destId="{ED37E4D4-D18C-491B-840C-DEFB9B55C1E8}" srcOrd="5" destOrd="0" presId="urn:microsoft.com/office/officeart/2005/8/layout/vList2"/>
    <dgm:cxn modelId="{4AE1B6C7-1A51-4530-9409-5315A1F4FE41}" type="presParOf" srcId="{D4702B7D-395D-4698-8E94-70A58F6BA34A}" destId="{A7E7569A-C427-427E-AB10-305CD2AAE645}" srcOrd="6" destOrd="0" presId="urn:microsoft.com/office/officeart/2005/8/layout/vList2"/>
    <dgm:cxn modelId="{F18D3E0D-0FDD-4DB7-87FC-35A3442D89B7}" type="presParOf" srcId="{D4702B7D-395D-4698-8E94-70A58F6BA34A}" destId="{15241651-755F-470B-8F5F-C41C97799D71}" srcOrd="7" destOrd="0" presId="urn:microsoft.com/office/officeart/2005/8/layout/vList2"/>
    <dgm:cxn modelId="{BD448BB5-703A-4005-93E9-EDB1C994FCEB}" type="presParOf" srcId="{D4702B7D-395D-4698-8E94-70A58F6BA34A}" destId="{441DC3FB-2148-47D5-81B3-C9C10FDEF477}" srcOrd="8" destOrd="0" presId="urn:microsoft.com/office/officeart/2005/8/layout/vList2"/>
    <dgm:cxn modelId="{483F8DBA-FADA-488B-8E33-2BAEE3285DD7}" type="presParOf" srcId="{D4702B7D-395D-4698-8E94-70A58F6BA34A}" destId="{C95A0D4F-0343-4206-A847-B0BED551EA54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06F59E-3B60-4A3C-B153-2DFCBC0FFB2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A3BA5A-E22C-480A-A702-81643E926982}">
      <dgm:prSet phldrT="[Text]"/>
      <dgm:spPr/>
      <dgm:t>
        <a:bodyPr/>
        <a:lstStyle/>
        <a:p>
          <a:r>
            <a:rPr lang="en-US" dirty="0"/>
            <a:t>BEAM</a:t>
          </a:r>
        </a:p>
      </dgm:t>
    </dgm:pt>
    <dgm:pt modelId="{A198D20E-C449-4CBC-A4AB-A8E305CB77B3}" type="parTrans" cxnId="{8B29C0B7-D3A7-431C-82AA-E47351046F2C}">
      <dgm:prSet/>
      <dgm:spPr/>
      <dgm:t>
        <a:bodyPr/>
        <a:lstStyle/>
        <a:p>
          <a:endParaRPr lang="en-US"/>
        </a:p>
      </dgm:t>
    </dgm:pt>
    <dgm:pt modelId="{CC42D7CC-6C80-41DC-92D3-52900FADE41B}" type="sibTrans" cxnId="{8B29C0B7-D3A7-431C-82AA-E47351046F2C}">
      <dgm:prSet/>
      <dgm:spPr/>
      <dgm:t>
        <a:bodyPr/>
        <a:lstStyle/>
        <a:p>
          <a:endParaRPr lang="en-US"/>
        </a:p>
      </dgm:t>
    </dgm:pt>
    <dgm:pt modelId="{D2B4C998-C1ED-4B54-8008-F0A2F7A65FA3}">
      <dgm:prSet phldrT="[Text]"/>
      <dgm:spPr/>
      <dgm:t>
        <a:bodyPr/>
        <a:lstStyle/>
        <a:p>
          <a:r>
            <a:rPr lang="en-US" dirty="0"/>
            <a:t>Background</a:t>
          </a:r>
        </a:p>
      </dgm:t>
    </dgm:pt>
    <dgm:pt modelId="{7DE54C09-A0DF-41B5-931C-A6134C7774FB}" type="parTrans" cxnId="{F7FFC72C-5897-4394-A008-8544BD8C83B7}">
      <dgm:prSet/>
      <dgm:spPr/>
      <dgm:t>
        <a:bodyPr/>
        <a:lstStyle/>
        <a:p>
          <a:endParaRPr lang="en-US"/>
        </a:p>
      </dgm:t>
    </dgm:pt>
    <dgm:pt modelId="{A1A328CC-09D8-46F8-A5D4-D19EAF61F9A8}" type="sibTrans" cxnId="{F7FFC72C-5897-4394-A008-8544BD8C83B7}">
      <dgm:prSet/>
      <dgm:spPr/>
      <dgm:t>
        <a:bodyPr/>
        <a:lstStyle/>
        <a:p>
          <a:endParaRPr lang="en-US"/>
        </a:p>
      </dgm:t>
    </dgm:pt>
    <dgm:pt modelId="{5D00DCB5-32B3-4D6B-88CB-4192221A124C}">
      <dgm:prSet phldrT="[Text]"/>
      <dgm:spPr/>
      <dgm:t>
        <a:bodyPr/>
        <a:lstStyle/>
        <a:p>
          <a:r>
            <a:rPr lang="en-US" dirty="0"/>
            <a:t>Exhibit</a:t>
          </a:r>
        </a:p>
      </dgm:t>
    </dgm:pt>
    <dgm:pt modelId="{97571256-E72D-4779-A4EE-56ED203982E1}" type="parTrans" cxnId="{6EFEA528-0816-4C3B-B05C-68D35FB65130}">
      <dgm:prSet/>
      <dgm:spPr/>
      <dgm:t>
        <a:bodyPr/>
        <a:lstStyle/>
        <a:p>
          <a:endParaRPr lang="en-US"/>
        </a:p>
      </dgm:t>
    </dgm:pt>
    <dgm:pt modelId="{A283D1B0-F8A3-4786-A51B-95804E6FE07D}" type="sibTrans" cxnId="{6EFEA528-0816-4C3B-B05C-68D35FB65130}">
      <dgm:prSet/>
      <dgm:spPr/>
      <dgm:t>
        <a:bodyPr/>
        <a:lstStyle/>
        <a:p>
          <a:endParaRPr lang="en-US"/>
        </a:p>
      </dgm:t>
    </dgm:pt>
    <dgm:pt modelId="{A51516D5-1F86-441C-A505-4929E10AB3EB}">
      <dgm:prSet phldrT="[Text]"/>
      <dgm:spPr/>
      <dgm:t>
        <a:bodyPr/>
        <a:lstStyle/>
        <a:p>
          <a:r>
            <a:rPr lang="en-US" dirty="0"/>
            <a:t>Argument</a:t>
          </a:r>
        </a:p>
      </dgm:t>
    </dgm:pt>
    <dgm:pt modelId="{964AF02B-CA1C-4B62-8A9D-45F69193044A}" type="parTrans" cxnId="{0A4E17A1-5A2C-4A77-A982-EBD354BD0541}">
      <dgm:prSet/>
      <dgm:spPr/>
      <dgm:t>
        <a:bodyPr/>
        <a:lstStyle/>
        <a:p>
          <a:endParaRPr lang="en-US"/>
        </a:p>
      </dgm:t>
    </dgm:pt>
    <dgm:pt modelId="{EDAF7A5D-EAFF-4009-B03A-3141F578F20D}" type="sibTrans" cxnId="{0A4E17A1-5A2C-4A77-A982-EBD354BD0541}">
      <dgm:prSet/>
      <dgm:spPr/>
      <dgm:t>
        <a:bodyPr/>
        <a:lstStyle/>
        <a:p>
          <a:endParaRPr lang="en-US"/>
        </a:p>
      </dgm:t>
    </dgm:pt>
    <dgm:pt modelId="{738CED94-F5A7-4F97-8B24-541C7A4D42D6}">
      <dgm:prSet phldrT="[Text]"/>
      <dgm:spPr/>
      <dgm:t>
        <a:bodyPr/>
        <a:lstStyle/>
        <a:p>
          <a:r>
            <a:rPr lang="en-US" dirty="0"/>
            <a:t>Method</a:t>
          </a:r>
        </a:p>
      </dgm:t>
    </dgm:pt>
    <dgm:pt modelId="{98388E72-B26A-47FF-B582-14EB85310055}" type="parTrans" cxnId="{0E69032E-1E16-4D60-995F-A73E544DA3DC}">
      <dgm:prSet/>
      <dgm:spPr/>
      <dgm:t>
        <a:bodyPr/>
        <a:lstStyle/>
        <a:p>
          <a:endParaRPr lang="en-US"/>
        </a:p>
      </dgm:t>
    </dgm:pt>
    <dgm:pt modelId="{6F60D47A-C746-480C-AD72-3D2C882CEE0D}" type="sibTrans" cxnId="{0E69032E-1E16-4D60-995F-A73E544DA3DC}">
      <dgm:prSet/>
      <dgm:spPr/>
      <dgm:t>
        <a:bodyPr/>
        <a:lstStyle/>
        <a:p>
          <a:endParaRPr lang="en-US"/>
        </a:p>
      </dgm:t>
    </dgm:pt>
    <dgm:pt modelId="{3975E6F1-0B55-4400-AB92-8031DCD0E432}" type="pres">
      <dgm:prSet presAssocID="{7206F59E-3B60-4A3C-B153-2DFCBC0FFB2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98F6DB-E46F-4D65-9551-EA2BDD983C24}" type="pres">
      <dgm:prSet presAssocID="{A5A3BA5A-E22C-480A-A702-81643E926982}" presName="roof" presStyleLbl="dkBgShp" presStyleIdx="0" presStyleCnt="2"/>
      <dgm:spPr/>
      <dgm:t>
        <a:bodyPr/>
        <a:lstStyle/>
        <a:p>
          <a:endParaRPr lang="en-US"/>
        </a:p>
      </dgm:t>
    </dgm:pt>
    <dgm:pt modelId="{FDDB676A-3417-43A5-9C9E-AF72F27EA612}" type="pres">
      <dgm:prSet presAssocID="{A5A3BA5A-E22C-480A-A702-81643E926982}" presName="pillars" presStyleCnt="0"/>
      <dgm:spPr/>
    </dgm:pt>
    <dgm:pt modelId="{15BCB82D-0ACA-4646-9FD5-71085673470D}" type="pres">
      <dgm:prSet presAssocID="{A5A3BA5A-E22C-480A-A702-81643E926982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6767A-AC52-4DFD-B671-9DE467BBEEA0}" type="pres">
      <dgm:prSet presAssocID="{5D00DCB5-32B3-4D6B-88CB-4192221A124C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C8687-D26A-4F17-B6F2-5E0200B8C111}" type="pres">
      <dgm:prSet presAssocID="{A51516D5-1F86-441C-A505-4929E10AB3EB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BCBFA-27BB-47A2-8F61-59FA74E6FE82}" type="pres">
      <dgm:prSet presAssocID="{738CED94-F5A7-4F97-8B24-541C7A4D42D6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C983A-B10E-433B-94EC-696FFA024C28}" type="pres">
      <dgm:prSet presAssocID="{A5A3BA5A-E22C-480A-A702-81643E926982}" presName="base" presStyleLbl="dkBgShp" presStyleIdx="1" presStyleCnt="2"/>
      <dgm:spPr/>
    </dgm:pt>
  </dgm:ptLst>
  <dgm:cxnLst>
    <dgm:cxn modelId="{0A4E17A1-5A2C-4A77-A982-EBD354BD0541}" srcId="{A5A3BA5A-E22C-480A-A702-81643E926982}" destId="{A51516D5-1F86-441C-A505-4929E10AB3EB}" srcOrd="2" destOrd="0" parTransId="{964AF02B-CA1C-4B62-8A9D-45F69193044A}" sibTransId="{EDAF7A5D-EAFF-4009-B03A-3141F578F20D}"/>
    <dgm:cxn modelId="{B4A6AA57-FC43-45A6-9F7E-D81ED085972E}" type="presOf" srcId="{738CED94-F5A7-4F97-8B24-541C7A4D42D6}" destId="{056BCBFA-27BB-47A2-8F61-59FA74E6FE82}" srcOrd="0" destOrd="0" presId="urn:microsoft.com/office/officeart/2005/8/layout/hList3"/>
    <dgm:cxn modelId="{0E69032E-1E16-4D60-995F-A73E544DA3DC}" srcId="{A5A3BA5A-E22C-480A-A702-81643E926982}" destId="{738CED94-F5A7-4F97-8B24-541C7A4D42D6}" srcOrd="3" destOrd="0" parTransId="{98388E72-B26A-47FF-B582-14EB85310055}" sibTransId="{6F60D47A-C746-480C-AD72-3D2C882CEE0D}"/>
    <dgm:cxn modelId="{EDAC05C4-C0A9-44BC-BF26-BF27842FB901}" type="presOf" srcId="{A5A3BA5A-E22C-480A-A702-81643E926982}" destId="{C898F6DB-E46F-4D65-9551-EA2BDD983C24}" srcOrd="0" destOrd="0" presId="urn:microsoft.com/office/officeart/2005/8/layout/hList3"/>
    <dgm:cxn modelId="{8B29C0B7-D3A7-431C-82AA-E47351046F2C}" srcId="{7206F59E-3B60-4A3C-B153-2DFCBC0FFB28}" destId="{A5A3BA5A-E22C-480A-A702-81643E926982}" srcOrd="0" destOrd="0" parTransId="{A198D20E-C449-4CBC-A4AB-A8E305CB77B3}" sibTransId="{CC42D7CC-6C80-41DC-92D3-52900FADE41B}"/>
    <dgm:cxn modelId="{6EFEA528-0816-4C3B-B05C-68D35FB65130}" srcId="{A5A3BA5A-E22C-480A-A702-81643E926982}" destId="{5D00DCB5-32B3-4D6B-88CB-4192221A124C}" srcOrd="1" destOrd="0" parTransId="{97571256-E72D-4779-A4EE-56ED203982E1}" sibTransId="{A283D1B0-F8A3-4786-A51B-95804E6FE07D}"/>
    <dgm:cxn modelId="{1391D91A-A799-469D-92B6-B718CD0DAB98}" type="presOf" srcId="{D2B4C998-C1ED-4B54-8008-F0A2F7A65FA3}" destId="{15BCB82D-0ACA-4646-9FD5-71085673470D}" srcOrd="0" destOrd="0" presId="urn:microsoft.com/office/officeart/2005/8/layout/hList3"/>
    <dgm:cxn modelId="{F7FFC72C-5897-4394-A008-8544BD8C83B7}" srcId="{A5A3BA5A-E22C-480A-A702-81643E926982}" destId="{D2B4C998-C1ED-4B54-8008-F0A2F7A65FA3}" srcOrd="0" destOrd="0" parTransId="{7DE54C09-A0DF-41B5-931C-A6134C7774FB}" sibTransId="{A1A328CC-09D8-46F8-A5D4-D19EAF61F9A8}"/>
    <dgm:cxn modelId="{0200FB22-F29B-4602-8050-82C61F938812}" type="presOf" srcId="{5D00DCB5-32B3-4D6B-88CB-4192221A124C}" destId="{6ED6767A-AC52-4DFD-B671-9DE467BBEEA0}" srcOrd="0" destOrd="0" presId="urn:microsoft.com/office/officeart/2005/8/layout/hList3"/>
    <dgm:cxn modelId="{10A919B6-134B-4149-97DC-4F5D842AB00C}" type="presOf" srcId="{A51516D5-1F86-441C-A505-4929E10AB3EB}" destId="{691C8687-D26A-4F17-B6F2-5E0200B8C111}" srcOrd="0" destOrd="0" presId="urn:microsoft.com/office/officeart/2005/8/layout/hList3"/>
    <dgm:cxn modelId="{155C6705-5E6C-4472-8440-CAE37C0F5CA2}" type="presOf" srcId="{7206F59E-3B60-4A3C-B153-2DFCBC0FFB28}" destId="{3975E6F1-0B55-4400-AB92-8031DCD0E432}" srcOrd="0" destOrd="0" presId="urn:microsoft.com/office/officeart/2005/8/layout/hList3"/>
    <dgm:cxn modelId="{3ECA5783-80EF-4B63-A07A-4640F256E5AB}" type="presParOf" srcId="{3975E6F1-0B55-4400-AB92-8031DCD0E432}" destId="{C898F6DB-E46F-4D65-9551-EA2BDD983C24}" srcOrd="0" destOrd="0" presId="urn:microsoft.com/office/officeart/2005/8/layout/hList3"/>
    <dgm:cxn modelId="{A6A0BC97-1C45-40F7-A823-5903C06C250D}" type="presParOf" srcId="{3975E6F1-0B55-4400-AB92-8031DCD0E432}" destId="{FDDB676A-3417-43A5-9C9E-AF72F27EA612}" srcOrd="1" destOrd="0" presId="urn:microsoft.com/office/officeart/2005/8/layout/hList3"/>
    <dgm:cxn modelId="{6E99819A-A46D-4143-84C4-5736EE04160F}" type="presParOf" srcId="{FDDB676A-3417-43A5-9C9E-AF72F27EA612}" destId="{15BCB82D-0ACA-4646-9FD5-71085673470D}" srcOrd="0" destOrd="0" presId="urn:microsoft.com/office/officeart/2005/8/layout/hList3"/>
    <dgm:cxn modelId="{EF3ACEDF-A2E5-45CC-A712-850E84D2422F}" type="presParOf" srcId="{FDDB676A-3417-43A5-9C9E-AF72F27EA612}" destId="{6ED6767A-AC52-4DFD-B671-9DE467BBEEA0}" srcOrd="1" destOrd="0" presId="urn:microsoft.com/office/officeart/2005/8/layout/hList3"/>
    <dgm:cxn modelId="{6A74ABA7-F8B8-4418-9BD1-4C91573F7E85}" type="presParOf" srcId="{FDDB676A-3417-43A5-9C9E-AF72F27EA612}" destId="{691C8687-D26A-4F17-B6F2-5E0200B8C111}" srcOrd="2" destOrd="0" presId="urn:microsoft.com/office/officeart/2005/8/layout/hList3"/>
    <dgm:cxn modelId="{B473AB21-A609-4255-8E04-CD9F319538EE}" type="presParOf" srcId="{FDDB676A-3417-43A5-9C9E-AF72F27EA612}" destId="{056BCBFA-27BB-47A2-8F61-59FA74E6FE82}" srcOrd="3" destOrd="0" presId="urn:microsoft.com/office/officeart/2005/8/layout/hList3"/>
    <dgm:cxn modelId="{75CABB4A-E023-44BF-B1B1-BE23C40CA5D6}" type="presParOf" srcId="{3975E6F1-0B55-4400-AB92-8031DCD0E432}" destId="{A2EC983A-B10E-433B-94EC-696FFA024C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2BE34-81F9-4B53-A991-F417B06B3FA0}">
      <dsp:nvSpPr>
        <dsp:cNvPr id="0" name=""/>
        <dsp:cNvSpPr/>
      </dsp:nvSpPr>
      <dsp:spPr>
        <a:xfrm>
          <a:off x="0" y="14711"/>
          <a:ext cx="81280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</a:t>
          </a:r>
          <a:endParaRPr lang="en-US" sz="4100" kern="1200" dirty="0"/>
        </a:p>
      </dsp:txBody>
      <dsp:txXfrm>
        <a:off x="48005" y="62716"/>
        <a:ext cx="8031990" cy="887374"/>
      </dsp:txXfrm>
    </dsp:sp>
    <dsp:sp modelId="{BC6D61B0-0D7E-49B8-9EAE-C6FE43EC7EE9}">
      <dsp:nvSpPr>
        <dsp:cNvPr id="0" name=""/>
        <dsp:cNvSpPr/>
      </dsp:nvSpPr>
      <dsp:spPr>
        <a:xfrm>
          <a:off x="0" y="1116176"/>
          <a:ext cx="81280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R</a:t>
          </a:r>
          <a:endParaRPr lang="en-US" sz="4100" kern="1200" dirty="0"/>
        </a:p>
      </dsp:txBody>
      <dsp:txXfrm>
        <a:off x="48005" y="1164181"/>
        <a:ext cx="8031990" cy="887374"/>
      </dsp:txXfrm>
    </dsp:sp>
    <dsp:sp modelId="{599042E8-7699-4D9A-90A0-E2D8D921F0B1}">
      <dsp:nvSpPr>
        <dsp:cNvPr id="0" name=""/>
        <dsp:cNvSpPr/>
      </dsp:nvSpPr>
      <dsp:spPr>
        <a:xfrm>
          <a:off x="0" y="2217641"/>
          <a:ext cx="81280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</a:t>
          </a:r>
          <a:endParaRPr lang="en-US" sz="4100" kern="1200" dirty="0"/>
        </a:p>
      </dsp:txBody>
      <dsp:txXfrm>
        <a:off x="48005" y="2265646"/>
        <a:ext cx="8031990" cy="887374"/>
      </dsp:txXfrm>
    </dsp:sp>
    <dsp:sp modelId="{A7E7569A-C427-427E-AB10-305CD2AAE645}">
      <dsp:nvSpPr>
        <dsp:cNvPr id="0" name=""/>
        <dsp:cNvSpPr/>
      </dsp:nvSpPr>
      <dsp:spPr>
        <a:xfrm>
          <a:off x="0" y="3319106"/>
          <a:ext cx="81280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</a:t>
          </a:r>
          <a:endParaRPr lang="en-US" sz="4100" kern="1200" dirty="0"/>
        </a:p>
      </dsp:txBody>
      <dsp:txXfrm>
        <a:off x="48005" y="3367111"/>
        <a:ext cx="8031990" cy="887374"/>
      </dsp:txXfrm>
    </dsp:sp>
    <dsp:sp modelId="{441DC3FB-2148-47D5-81B3-C9C10FDEF477}">
      <dsp:nvSpPr>
        <dsp:cNvPr id="0" name=""/>
        <dsp:cNvSpPr/>
      </dsp:nvSpPr>
      <dsp:spPr>
        <a:xfrm>
          <a:off x="0" y="4420571"/>
          <a:ext cx="81280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</a:t>
          </a:r>
          <a:endParaRPr lang="en-US" sz="4100" kern="1200" dirty="0"/>
        </a:p>
      </dsp:txBody>
      <dsp:txXfrm>
        <a:off x="48005" y="4468576"/>
        <a:ext cx="8031990" cy="887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2BE34-81F9-4B53-A991-F417B06B3FA0}">
      <dsp:nvSpPr>
        <dsp:cNvPr id="0" name=""/>
        <dsp:cNvSpPr/>
      </dsp:nvSpPr>
      <dsp:spPr>
        <a:xfrm>
          <a:off x="0" y="73908"/>
          <a:ext cx="81280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Currency</a:t>
          </a:r>
          <a:endParaRPr lang="en-US" sz="2600" kern="1200" dirty="0"/>
        </a:p>
      </dsp:txBody>
      <dsp:txXfrm>
        <a:off x="30442" y="104350"/>
        <a:ext cx="8067116" cy="562726"/>
      </dsp:txXfrm>
    </dsp:sp>
    <dsp:sp modelId="{9634E4BD-758D-42C6-A70C-A7E1C7EDCEDA}">
      <dsp:nvSpPr>
        <dsp:cNvPr id="0" name=""/>
        <dsp:cNvSpPr/>
      </dsp:nvSpPr>
      <dsp:spPr>
        <a:xfrm>
          <a:off x="0" y="697518"/>
          <a:ext cx="81280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Date of publication in relation to topic</a:t>
          </a:r>
          <a:endParaRPr lang="en-US" sz="2000" kern="1200" dirty="0"/>
        </a:p>
      </dsp:txBody>
      <dsp:txXfrm>
        <a:off x="0" y="697518"/>
        <a:ext cx="8128000" cy="430560"/>
      </dsp:txXfrm>
    </dsp:sp>
    <dsp:sp modelId="{BC6D61B0-0D7E-49B8-9EAE-C6FE43EC7EE9}">
      <dsp:nvSpPr>
        <dsp:cNvPr id="0" name=""/>
        <dsp:cNvSpPr/>
      </dsp:nvSpPr>
      <dsp:spPr>
        <a:xfrm>
          <a:off x="0" y="1128078"/>
          <a:ext cx="81280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Relevance</a:t>
          </a:r>
          <a:endParaRPr lang="en-US" sz="2600" kern="1200" dirty="0"/>
        </a:p>
      </dsp:txBody>
      <dsp:txXfrm>
        <a:off x="30442" y="1158520"/>
        <a:ext cx="8067116" cy="562726"/>
      </dsp:txXfrm>
    </dsp:sp>
    <dsp:sp modelId="{EF1531CB-0018-466E-A19B-87663DD6577F}">
      <dsp:nvSpPr>
        <dsp:cNvPr id="0" name=""/>
        <dsp:cNvSpPr/>
      </dsp:nvSpPr>
      <dsp:spPr>
        <a:xfrm>
          <a:off x="0" y="1751688"/>
          <a:ext cx="81280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Hold this thought</a:t>
          </a:r>
          <a:endParaRPr lang="en-US" sz="2000" kern="1200" dirty="0"/>
        </a:p>
      </dsp:txBody>
      <dsp:txXfrm>
        <a:off x="0" y="1751688"/>
        <a:ext cx="8128000" cy="430560"/>
      </dsp:txXfrm>
    </dsp:sp>
    <dsp:sp modelId="{599042E8-7699-4D9A-90A0-E2D8D921F0B1}">
      <dsp:nvSpPr>
        <dsp:cNvPr id="0" name=""/>
        <dsp:cNvSpPr/>
      </dsp:nvSpPr>
      <dsp:spPr>
        <a:xfrm>
          <a:off x="0" y="2182248"/>
          <a:ext cx="81280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Authority</a:t>
          </a:r>
          <a:endParaRPr lang="en-US" sz="2600" kern="1200" dirty="0"/>
        </a:p>
      </dsp:txBody>
      <dsp:txXfrm>
        <a:off x="30442" y="2212690"/>
        <a:ext cx="8067116" cy="562726"/>
      </dsp:txXfrm>
    </dsp:sp>
    <dsp:sp modelId="{ED37E4D4-D18C-491B-840C-DEFB9B55C1E8}">
      <dsp:nvSpPr>
        <dsp:cNvPr id="0" name=""/>
        <dsp:cNvSpPr/>
      </dsp:nvSpPr>
      <dsp:spPr>
        <a:xfrm>
          <a:off x="0" y="2805858"/>
          <a:ext cx="81280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Author, Publisher</a:t>
          </a:r>
          <a:endParaRPr lang="en-US" sz="2000" kern="1200" dirty="0"/>
        </a:p>
      </dsp:txBody>
      <dsp:txXfrm>
        <a:off x="0" y="2805858"/>
        <a:ext cx="8128000" cy="430560"/>
      </dsp:txXfrm>
    </dsp:sp>
    <dsp:sp modelId="{A7E7569A-C427-427E-AB10-305CD2AAE645}">
      <dsp:nvSpPr>
        <dsp:cNvPr id="0" name=""/>
        <dsp:cNvSpPr/>
      </dsp:nvSpPr>
      <dsp:spPr>
        <a:xfrm>
          <a:off x="0" y="3236418"/>
          <a:ext cx="81280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Accuracy</a:t>
          </a:r>
          <a:endParaRPr lang="en-US" sz="2600" kern="1200" dirty="0"/>
        </a:p>
      </dsp:txBody>
      <dsp:txXfrm>
        <a:off x="30442" y="3266860"/>
        <a:ext cx="8067116" cy="562726"/>
      </dsp:txXfrm>
    </dsp:sp>
    <dsp:sp modelId="{15241651-755F-470B-8F5F-C41C97799D71}">
      <dsp:nvSpPr>
        <dsp:cNvPr id="0" name=""/>
        <dsp:cNvSpPr/>
      </dsp:nvSpPr>
      <dsp:spPr>
        <a:xfrm>
          <a:off x="0" y="3860028"/>
          <a:ext cx="81280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Citations, Attribution</a:t>
          </a:r>
          <a:endParaRPr lang="en-US" sz="2000" kern="1200" dirty="0"/>
        </a:p>
      </dsp:txBody>
      <dsp:txXfrm>
        <a:off x="0" y="3860028"/>
        <a:ext cx="8128000" cy="430560"/>
      </dsp:txXfrm>
    </dsp:sp>
    <dsp:sp modelId="{441DC3FB-2148-47D5-81B3-C9C10FDEF477}">
      <dsp:nvSpPr>
        <dsp:cNvPr id="0" name=""/>
        <dsp:cNvSpPr/>
      </dsp:nvSpPr>
      <dsp:spPr>
        <a:xfrm>
          <a:off x="0" y="4290588"/>
          <a:ext cx="81280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Purpose</a:t>
          </a:r>
          <a:endParaRPr lang="en-US" sz="2600" kern="1200" dirty="0"/>
        </a:p>
      </dsp:txBody>
      <dsp:txXfrm>
        <a:off x="30442" y="4321030"/>
        <a:ext cx="8067116" cy="562726"/>
      </dsp:txXfrm>
    </dsp:sp>
    <dsp:sp modelId="{C95A0D4F-0343-4206-A847-B0BED551EA54}">
      <dsp:nvSpPr>
        <dsp:cNvPr id="0" name=""/>
        <dsp:cNvSpPr/>
      </dsp:nvSpPr>
      <dsp:spPr>
        <a:xfrm>
          <a:off x="0" y="4914198"/>
          <a:ext cx="81280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Inform, Persuade, Entertain, Audience</a:t>
          </a:r>
          <a:endParaRPr lang="en-US" sz="2000" kern="1200" dirty="0"/>
        </a:p>
      </dsp:txBody>
      <dsp:txXfrm>
        <a:off x="0" y="4914198"/>
        <a:ext cx="8128000" cy="430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8F6DB-E46F-4D65-9551-EA2BDD983C24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BEAM</a:t>
          </a:r>
        </a:p>
      </dsp:txBody>
      <dsp:txXfrm>
        <a:off x="0" y="0"/>
        <a:ext cx="8128000" cy="1625600"/>
      </dsp:txXfrm>
    </dsp:sp>
    <dsp:sp modelId="{15BCB82D-0ACA-4646-9FD5-71085673470D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Background</a:t>
          </a:r>
        </a:p>
      </dsp:txBody>
      <dsp:txXfrm>
        <a:off x="0" y="1625600"/>
        <a:ext cx="2032000" cy="3413760"/>
      </dsp:txXfrm>
    </dsp:sp>
    <dsp:sp modelId="{6ED6767A-AC52-4DFD-B671-9DE467BBEEA0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Exhibit</a:t>
          </a:r>
        </a:p>
      </dsp:txBody>
      <dsp:txXfrm>
        <a:off x="2032000" y="1625600"/>
        <a:ext cx="2032000" cy="3413760"/>
      </dsp:txXfrm>
    </dsp:sp>
    <dsp:sp modelId="{691C8687-D26A-4F17-B6F2-5E0200B8C111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Argument</a:t>
          </a:r>
        </a:p>
      </dsp:txBody>
      <dsp:txXfrm>
        <a:off x="4064000" y="1625600"/>
        <a:ext cx="2032000" cy="3413760"/>
      </dsp:txXfrm>
    </dsp:sp>
    <dsp:sp modelId="{056BCBFA-27BB-47A2-8F61-59FA74E6FE82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Method</a:t>
          </a:r>
        </a:p>
      </dsp:txBody>
      <dsp:txXfrm>
        <a:off x="6095999" y="1625600"/>
        <a:ext cx="2032000" cy="3413760"/>
      </dsp:txXfrm>
    </dsp:sp>
    <dsp:sp modelId="{A2EC983A-B10E-433B-94EC-696FFA024C28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BF3F8-9A7E-4B9F-AE4E-5C7009FC35C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49058-32C5-45E6-B2D3-C4CB3128E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5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9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0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2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3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43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19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89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59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27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17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4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03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8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99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30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52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45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9058-32C5-45E6-B2D3-C4CB3128EA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3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6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4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8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7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0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6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4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3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8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7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FB5DF-08A9-4362-B303-4F08EAEA83E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759CB-7112-4426-9A36-E89889F04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2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LDzOi1dyA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te.com/articles/news_and_politics/explainer/2010/11/does_the_tsa_ever_catch_terrorist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sj.com/articles/SB1000142405270230381540457733578353566054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bcnews.go.com/ABCNews/exclusive-undercover-dhs-tests-find-widespread-security-failures/story?id=3143488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8.xml"/><Relationship Id="rId21" Type="http://schemas.openxmlformats.org/officeDocument/2006/relationships/tags" Target="../tags/tag23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63" Type="http://schemas.openxmlformats.org/officeDocument/2006/relationships/tags" Target="../tags/tag65.xml"/><Relationship Id="rId68" Type="http://schemas.openxmlformats.org/officeDocument/2006/relationships/tags" Target="../tags/tag70.xml"/><Relationship Id="rId84" Type="http://schemas.openxmlformats.org/officeDocument/2006/relationships/tags" Target="../tags/tag86.xml"/><Relationship Id="rId89" Type="http://schemas.openxmlformats.org/officeDocument/2006/relationships/tags" Target="../tags/tag91.xml"/><Relationship Id="rId16" Type="http://schemas.openxmlformats.org/officeDocument/2006/relationships/tags" Target="../tags/tag18.xml"/><Relationship Id="rId11" Type="http://schemas.openxmlformats.org/officeDocument/2006/relationships/tags" Target="../tags/tag13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53" Type="http://schemas.openxmlformats.org/officeDocument/2006/relationships/tags" Target="../tags/tag55.xml"/><Relationship Id="rId58" Type="http://schemas.openxmlformats.org/officeDocument/2006/relationships/tags" Target="../tags/tag60.xml"/><Relationship Id="rId74" Type="http://schemas.openxmlformats.org/officeDocument/2006/relationships/tags" Target="../tags/tag76.xml"/><Relationship Id="rId79" Type="http://schemas.openxmlformats.org/officeDocument/2006/relationships/tags" Target="../tags/tag81.xml"/><Relationship Id="rId5" Type="http://schemas.openxmlformats.org/officeDocument/2006/relationships/tags" Target="../tags/tag7.xml"/><Relationship Id="rId90" Type="http://schemas.openxmlformats.org/officeDocument/2006/relationships/slideLayout" Target="../slideLayouts/slideLayout7.xml"/><Relationship Id="rId95" Type="http://schemas.openxmlformats.org/officeDocument/2006/relationships/diagramColors" Target="../diagrams/colors1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64" Type="http://schemas.openxmlformats.org/officeDocument/2006/relationships/tags" Target="../tags/tag66.xml"/><Relationship Id="rId69" Type="http://schemas.openxmlformats.org/officeDocument/2006/relationships/tags" Target="../tags/tag71.xml"/><Relationship Id="rId8" Type="http://schemas.openxmlformats.org/officeDocument/2006/relationships/tags" Target="../tags/tag10.xml"/><Relationship Id="rId51" Type="http://schemas.openxmlformats.org/officeDocument/2006/relationships/tags" Target="../tags/tag53.xml"/><Relationship Id="rId72" Type="http://schemas.openxmlformats.org/officeDocument/2006/relationships/tags" Target="../tags/tag74.xml"/><Relationship Id="rId80" Type="http://schemas.openxmlformats.org/officeDocument/2006/relationships/tags" Target="../tags/tag82.xml"/><Relationship Id="rId85" Type="http://schemas.openxmlformats.org/officeDocument/2006/relationships/tags" Target="../tags/tag87.xml"/><Relationship Id="rId93" Type="http://schemas.openxmlformats.org/officeDocument/2006/relationships/diagramLayout" Target="../diagrams/layout1.xml"/><Relationship Id="rId3" Type="http://schemas.openxmlformats.org/officeDocument/2006/relationships/tags" Target="../tags/tag5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59" Type="http://schemas.openxmlformats.org/officeDocument/2006/relationships/tags" Target="../tags/tag61.xml"/><Relationship Id="rId67" Type="http://schemas.openxmlformats.org/officeDocument/2006/relationships/tags" Target="../tags/tag69.xml"/><Relationship Id="rId20" Type="http://schemas.openxmlformats.org/officeDocument/2006/relationships/tags" Target="../tags/tag22.xml"/><Relationship Id="rId41" Type="http://schemas.openxmlformats.org/officeDocument/2006/relationships/tags" Target="../tags/tag43.xml"/><Relationship Id="rId54" Type="http://schemas.openxmlformats.org/officeDocument/2006/relationships/tags" Target="../tags/tag56.xml"/><Relationship Id="rId62" Type="http://schemas.openxmlformats.org/officeDocument/2006/relationships/tags" Target="../tags/tag64.xml"/><Relationship Id="rId70" Type="http://schemas.openxmlformats.org/officeDocument/2006/relationships/tags" Target="../tags/tag72.xml"/><Relationship Id="rId75" Type="http://schemas.openxmlformats.org/officeDocument/2006/relationships/tags" Target="../tags/tag77.xml"/><Relationship Id="rId83" Type="http://schemas.openxmlformats.org/officeDocument/2006/relationships/tags" Target="../tags/tag85.xml"/><Relationship Id="rId88" Type="http://schemas.openxmlformats.org/officeDocument/2006/relationships/tags" Target="../tags/tag90.xml"/><Relationship Id="rId91" Type="http://schemas.openxmlformats.org/officeDocument/2006/relationships/notesSlide" Target="../notesSlides/notesSlide3.xml"/><Relationship Id="rId96" Type="http://schemas.microsoft.com/office/2007/relationships/diagramDrawing" Target="../diagrams/drawing1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tags" Target="../tags/tag51.xml"/><Relationship Id="rId57" Type="http://schemas.openxmlformats.org/officeDocument/2006/relationships/tags" Target="../tags/tag59.xml"/><Relationship Id="rId10" Type="http://schemas.openxmlformats.org/officeDocument/2006/relationships/tags" Target="../tags/tag12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52" Type="http://schemas.openxmlformats.org/officeDocument/2006/relationships/tags" Target="../tags/tag54.xml"/><Relationship Id="rId60" Type="http://schemas.openxmlformats.org/officeDocument/2006/relationships/tags" Target="../tags/tag62.xml"/><Relationship Id="rId65" Type="http://schemas.openxmlformats.org/officeDocument/2006/relationships/tags" Target="../tags/tag67.xml"/><Relationship Id="rId73" Type="http://schemas.openxmlformats.org/officeDocument/2006/relationships/tags" Target="../tags/tag75.xml"/><Relationship Id="rId78" Type="http://schemas.openxmlformats.org/officeDocument/2006/relationships/tags" Target="../tags/tag80.xml"/><Relationship Id="rId81" Type="http://schemas.openxmlformats.org/officeDocument/2006/relationships/tags" Target="../tags/tag83.xml"/><Relationship Id="rId86" Type="http://schemas.openxmlformats.org/officeDocument/2006/relationships/tags" Target="../tags/tag88.xml"/><Relationship Id="rId94" Type="http://schemas.openxmlformats.org/officeDocument/2006/relationships/diagramQuickStyle" Target="../diagrams/quickStyle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39" Type="http://schemas.openxmlformats.org/officeDocument/2006/relationships/tags" Target="../tags/tag41.xml"/><Relationship Id="rId34" Type="http://schemas.openxmlformats.org/officeDocument/2006/relationships/tags" Target="../tags/tag36.xml"/><Relationship Id="rId50" Type="http://schemas.openxmlformats.org/officeDocument/2006/relationships/tags" Target="../tags/tag52.xml"/><Relationship Id="rId55" Type="http://schemas.openxmlformats.org/officeDocument/2006/relationships/tags" Target="../tags/tag57.xml"/><Relationship Id="rId76" Type="http://schemas.openxmlformats.org/officeDocument/2006/relationships/tags" Target="../tags/tag78.xml"/><Relationship Id="rId7" Type="http://schemas.openxmlformats.org/officeDocument/2006/relationships/tags" Target="../tags/tag9.xml"/><Relationship Id="rId71" Type="http://schemas.openxmlformats.org/officeDocument/2006/relationships/tags" Target="../tags/tag73.xml"/><Relationship Id="rId92" Type="http://schemas.openxmlformats.org/officeDocument/2006/relationships/diagramData" Target="../diagrams/data1.xml"/><Relationship Id="rId2" Type="http://schemas.openxmlformats.org/officeDocument/2006/relationships/tags" Target="../tags/tag4.xml"/><Relationship Id="rId29" Type="http://schemas.openxmlformats.org/officeDocument/2006/relationships/tags" Target="../tags/tag31.xml"/><Relationship Id="rId24" Type="http://schemas.openxmlformats.org/officeDocument/2006/relationships/tags" Target="../tags/tag26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66" Type="http://schemas.openxmlformats.org/officeDocument/2006/relationships/tags" Target="../tags/tag68.xml"/><Relationship Id="rId87" Type="http://schemas.openxmlformats.org/officeDocument/2006/relationships/tags" Target="../tags/tag89.xml"/><Relationship Id="rId61" Type="http://schemas.openxmlformats.org/officeDocument/2006/relationships/tags" Target="../tags/tag63.xml"/><Relationship Id="rId82" Type="http://schemas.openxmlformats.org/officeDocument/2006/relationships/tags" Target="../tags/tag84.xml"/><Relationship Id="rId19" Type="http://schemas.openxmlformats.org/officeDocument/2006/relationships/tags" Target="../tags/tag21.xml"/><Relationship Id="rId14" Type="http://schemas.openxmlformats.org/officeDocument/2006/relationships/tags" Target="../tags/tag16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56" Type="http://schemas.openxmlformats.org/officeDocument/2006/relationships/tags" Target="../tags/tag58.xml"/><Relationship Id="rId77" Type="http://schemas.openxmlformats.org/officeDocument/2006/relationships/tags" Target="../tags/tag7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BEAMing</a:t>
            </a:r>
            <a:r>
              <a:rPr lang="en-US" dirty="0"/>
              <a:t> up </a:t>
            </a:r>
            <a:r>
              <a:rPr lang="en-US" dirty="0" smtClean="0"/>
              <a:t>information</a:t>
            </a:r>
            <a:br>
              <a:rPr lang="en-US" dirty="0" smtClean="0"/>
            </a:br>
            <a:r>
              <a:rPr lang="en-US" dirty="0" smtClean="0"/>
              <a:t>for WRIT 300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9303"/>
            <a:ext cx="9144000" cy="1655762"/>
          </a:xfrm>
        </p:spPr>
        <p:txBody>
          <a:bodyPr/>
          <a:lstStyle/>
          <a:p>
            <a:pPr algn="r"/>
            <a:r>
              <a:rPr lang="en-US"/>
              <a:t>Michael Shochet</a:t>
            </a:r>
            <a:br>
              <a:rPr lang="en-US"/>
            </a:br>
            <a:r>
              <a:rPr lang="en-US"/>
              <a:t>Langsdale Library</a:t>
            </a:r>
            <a:br>
              <a:rPr lang="en-US"/>
            </a:br>
            <a:r>
              <a:rPr lang="en-US"/>
              <a:t>mshochet@ubalt.edu</a:t>
            </a:r>
          </a:p>
        </p:txBody>
      </p:sp>
    </p:spTree>
    <p:extLst>
      <p:ext uri="{BB962C8B-B14F-4D97-AF65-F5344CB8AC3E}">
        <p14:creationId xmlns:p14="http://schemas.microsoft.com/office/powerpoint/2010/main" val="11075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Adam Ruins </a:t>
            </a:r>
            <a:r>
              <a:rPr lang="en-US" dirty="0" smtClean="0"/>
              <a:t>Everything: Security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5696" y="1778123"/>
            <a:ext cx="10515600" cy="4351338"/>
          </a:xfrm>
        </p:spPr>
        <p:txBody>
          <a:bodyPr/>
          <a:lstStyle/>
          <a:p>
            <a:r>
              <a:rPr lang="en-US" u="sng" dirty="0">
                <a:hlinkClick r:id="rId3"/>
              </a:rPr>
              <a:t>https://youtu.be/-</a:t>
            </a:r>
            <a:r>
              <a:rPr lang="en-US" u="sng" dirty="0" smtClean="0">
                <a:hlinkClick r:id="rId3"/>
              </a:rPr>
              <a:t>LDzOi1dyAA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/>
              <a:t>What is the thesis statement?</a:t>
            </a:r>
          </a:p>
          <a:p>
            <a:r>
              <a:rPr lang="en-US" dirty="0" smtClean="0"/>
              <a:t>How does he use sources?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TSA airport screenings are not effective at stopping terrorist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en-US" i="1" dirty="0"/>
              <a:t>"Actually, there's very little evidence the TSA has ever stopped a terrorist or found a real bomb</a:t>
            </a:r>
            <a:r>
              <a:rPr lang="en-US" i="1" dirty="0" smtClean="0"/>
              <a:t>.“</a:t>
            </a:r>
            <a:r>
              <a:rPr lang="en-US" dirty="0" smtClean="0"/>
              <a:t>  </a:t>
            </a:r>
          </a:p>
          <a:p>
            <a:pPr fontAlgn="t"/>
            <a:r>
              <a:rPr lang="en-US" dirty="0" err="1" smtClean="0"/>
              <a:t>Lapidos</a:t>
            </a:r>
            <a:r>
              <a:rPr lang="en-US" dirty="0"/>
              <a:t>, Juliet. "</a:t>
            </a:r>
            <a:r>
              <a:rPr lang="en-US" u="sng" dirty="0">
                <a:hlinkClick r:id="rId3"/>
              </a:rPr>
              <a:t>Does the TSA Ever Catch Terrorists?</a:t>
            </a:r>
            <a:r>
              <a:rPr lang="en-US" dirty="0"/>
              <a:t>" </a:t>
            </a:r>
            <a:r>
              <a:rPr lang="en-US" i="1" dirty="0"/>
              <a:t>Slate</a:t>
            </a:r>
            <a:r>
              <a:rPr lang="en-US" dirty="0"/>
              <a:t>. Slate, 18 Nov. 2010. Web. </a:t>
            </a:r>
            <a:endParaRPr lang="en-US" dirty="0" smtClean="0"/>
          </a:p>
          <a:p>
            <a:pPr fontAlgn="t"/>
            <a:endParaRPr lang="en-US" dirty="0"/>
          </a:p>
          <a:p>
            <a:pPr fontAlgn="t"/>
            <a:endParaRPr lang="en-US" dirty="0" smtClean="0"/>
          </a:p>
          <a:p>
            <a:pPr fontAlgn="t"/>
            <a:r>
              <a:rPr lang="en-US" dirty="0" smtClean="0"/>
              <a:t>Background</a:t>
            </a:r>
          </a:p>
          <a:p>
            <a:pPr fontAlgn="t"/>
            <a:r>
              <a:rPr lang="en-US" dirty="0" smtClean="0"/>
              <a:t>Exhibit</a:t>
            </a:r>
          </a:p>
          <a:p>
            <a:pPr fontAlgn="t"/>
            <a:r>
              <a:rPr lang="en-US" dirty="0" smtClean="0"/>
              <a:t>Argument</a:t>
            </a:r>
          </a:p>
          <a:p>
            <a:pPr fontAlgn="t"/>
            <a:r>
              <a:rPr lang="en-US" dirty="0" smtClean="0"/>
              <a:t>Method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TSA airport screenings are not effective at stopping terrorist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en-US" i="1" dirty="0"/>
              <a:t>"What has stopped terrorist attacks? All the other safety measures we've added since 9/11. Like reinforced cockpit blast doors."</a:t>
            </a:r>
            <a:endParaRPr lang="en-US" dirty="0"/>
          </a:p>
          <a:p>
            <a:pPr fontAlgn="t"/>
            <a:r>
              <a:rPr lang="en-US" dirty="0"/>
              <a:t>Hawley, Kip. "</a:t>
            </a:r>
            <a:r>
              <a:rPr lang="en-US" u="sng" dirty="0">
                <a:hlinkClick r:id="rId3"/>
              </a:rPr>
              <a:t>Why Airport Security Is Broken -- And How To Fix It</a:t>
            </a:r>
            <a:r>
              <a:rPr lang="en-US" dirty="0"/>
              <a:t>." Editorial. </a:t>
            </a:r>
            <a:r>
              <a:rPr lang="en-US" i="1" dirty="0"/>
              <a:t>Wall Street Journal</a:t>
            </a:r>
            <a:r>
              <a:rPr lang="en-US" dirty="0"/>
              <a:t> [New York] 15 Apr. 2012, Saturday Essay ed.: </a:t>
            </a:r>
            <a:r>
              <a:rPr lang="en-US" dirty="0" smtClean="0"/>
              <a:t>Web</a:t>
            </a:r>
            <a:r>
              <a:rPr lang="en-US" dirty="0"/>
              <a:t>.</a:t>
            </a:r>
          </a:p>
          <a:p>
            <a:pPr marL="0" indent="0" fontAlgn="t">
              <a:buNone/>
            </a:pPr>
            <a:endParaRPr lang="en-US" dirty="0"/>
          </a:p>
          <a:p>
            <a:pPr fontAlgn="t"/>
            <a:endParaRPr lang="en-US" dirty="0" smtClean="0"/>
          </a:p>
          <a:p>
            <a:pPr fontAlgn="t"/>
            <a:r>
              <a:rPr lang="en-US" dirty="0" smtClean="0"/>
              <a:t>Background</a:t>
            </a:r>
          </a:p>
          <a:p>
            <a:pPr fontAlgn="t"/>
            <a:r>
              <a:rPr lang="en-US" dirty="0" smtClean="0"/>
              <a:t>Exhibit</a:t>
            </a:r>
          </a:p>
          <a:p>
            <a:pPr fontAlgn="t"/>
            <a:r>
              <a:rPr lang="en-US" dirty="0" smtClean="0"/>
              <a:t>Argument</a:t>
            </a:r>
          </a:p>
          <a:p>
            <a:pPr fontAlgn="t"/>
            <a:r>
              <a:rPr lang="en-US" dirty="0" smtClean="0"/>
              <a:t>Method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TSA airport screenings are not effective at stopping terrorist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en-US" i="1" dirty="0"/>
              <a:t>"When Homeland Security tested them, the TSA failed to find mock weapons and explosives 95% of the time."</a:t>
            </a:r>
            <a:endParaRPr lang="en-US" dirty="0"/>
          </a:p>
          <a:p>
            <a:pPr fontAlgn="t"/>
            <a:r>
              <a:rPr lang="en-US" dirty="0" err="1" smtClean="0"/>
              <a:t>Fishel</a:t>
            </a:r>
            <a:r>
              <a:rPr lang="en-US" dirty="0"/>
              <a:t>, Justin, Pierre Thomas, Mike Levine, and Jack Date. "</a:t>
            </a:r>
            <a:r>
              <a:rPr lang="en-US" u="sng" dirty="0">
                <a:hlinkClick r:id="rId3"/>
              </a:rPr>
              <a:t>EXCLUSIVE: Undercover DHS Tests Find Security Failures at US Airports</a:t>
            </a:r>
            <a:r>
              <a:rPr lang="en-US" dirty="0"/>
              <a:t>." Good Morning America. ABC. New York, New York, 1 June 2015. ABC News. Web.</a:t>
            </a:r>
          </a:p>
          <a:p>
            <a:pPr fontAlgn="t"/>
            <a:endParaRPr lang="en-US" dirty="0"/>
          </a:p>
          <a:p>
            <a:pPr fontAlgn="t"/>
            <a:endParaRPr lang="en-US" dirty="0" smtClean="0"/>
          </a:p>
          <a:p>
            <a:pPr fontAlgn="t"/>
            <a:r>
              <a:rPr lang="en-US" dirty="0" smtClean="0"/>
              <a:t>Background</a:t>
            </a:r>
          </a:p>
          <a:p>
            <a:pPr fontAlgn="t"/>
            <a:r>
              <a:rPr lang="en-US" dirty="0" smtClean="0"/>
              <a:t>Exhibit</a:t>
            </a:r>
          </a:p>
          <a:p>
            <a:pPr fontAlgn="t"/>
            <a:r>
              <a:rPr lang="en-US" dirty="0" smtClean="0"/>
              <a:t>Argument</a:t>
            </a:r>
          </a:p>
          <a:p>
            <a:pPr fontAlgn="t"/>
            <a:r>
              <a:rPr lang="en-US" dirty="0" smtClean="0"/>
              <a:t>Method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TSA airport screenings are not effective at stopping terrorist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en-US" i="1" dirty="0" smtClean="0"/>
              <a:t>Statements </a:t>
            </a:r>
            <a:r>
              <a:rPr lang="en-US" i="1" dirty="0"/>
              <a:t>from </a:t>
            </a:r>
            <a:r>
              <a:rPr lang="en-US" i="1" dirty="0" smtClean="0"/>
              <a:t>security expert </a:t>
            </a:r>
            <a:r>
              <a:rPr lang="en-US" i="1" dirty="0"/>
              <a:t>Bruce </a:t>
            </a:r>
            <a:r>
              <a:rPr lang="en-US" i="1" dirty="0" err="1"/>
              <a:t>Schneier</a:t>
            </a:r>
            <a:r>
              <a:rPr lang="en-US" i="1" dirty="0"/>
              <a:t>: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  <a:p>
            <a:pPr fontAlgn="t"/>
            <a:r>
              <a:rPr lang="en-US" i="1" dirty="0" smtClean="0"/>
              <a:t>Illusion </a:t>
            </a:r>
            <a:r>
              <a:rPr lang="en-US" i="1" dirty="0"/>
              <a:t>of security is harmful if we have to </a:t>
            </a:r>
            <a:r>
              <a:rPr lang="en-US" i="1" dirty="0" smtClean="0"/>
              <a:t>sacrifice other rights just to get this illusion.  The security practices in </a:t>
            </a:r>
            <a:r>
              <a:rPr lang="en-US" i="1" dirty="0"/>
              <a:t>plain view makes </a:t>
            </a:r>
            <a:r>
              <a:rPr lang="en-US" i="1" dirty="0" smtClean="0"/>
              <a:t>them </a:t>
            </a:r>
            <a:r>
              <a:rPr lang="en-US" i="1" dirty="0"/>
              <a:t>easy to </a:t>
            </a:r>
            <a:r>
              <a:rPr lang="en-US" i="1" dirty="0" smtClean="0"/>
              <a:t>circumvent.  Spending so much money on ineffective security practices diverts </a:t>
            </a:r>
            <a:r>
              <a:rPr lang="en-US" i="1" dirty="0"/>
              <a:t>money </a:t>
            </a:r>
            <a:r>
              <a:rPr lang="en-US" i="1" dirty="0" smtClean="0"/>
              <a:t>that could be spent on more </a:t>
            </a:r>
            <a:r>
              <a:rPr lang="en-US" i="1" dirty="0"/>
              <a:t>effective </a:t>
            </a:r>
            <a:r>
              <a:rPr lang="en-US" i="1" dirty="0" smtClean="0"/>
              <a:t>countermeasures.</a:t>
            </a:r>
            <a:endParaRPr lang="en-US" i="1" dirty="0"/>
          </a:p>
          <a:p>
            <a:pPr fontAlgn="t"/>
            <a:endParaRPr lang="en-US" dirty="0"/>
          </a:p>
          <a:p>
            <a:pPr fontAlgn="t"/>
            <a:r>
              <a:rPr lang="en-US" dirty="0" smtClean="0"/>
              <a:t>Background</a:t>
            </a:r>
          </a:p>
          <a:p>
            <a:pPr fontAlgn="t"/>
            <a:r>
              <a:rPr lang="en-US" dirty="0" smtClean="0"/>
              <a:t>Exhibit</a:t>
            </a:r>
          </a:p>
          <a:p>
            <a:pPr fontAlgn="t"/>
            <a:r>
              <a:rPr lang="en-US" dirty="0" smtClean="0"/>
              <a:t>Argument</a:t>
            </a:r>
          </a:p>
          <a:p>
            <a:pPr fontAlgn="t"/>
            <a:r>
              <a:rPr lang="en-US" dirty="0" smtClean="0"/>
              <a:t>Method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531910"/>
              </p:ext>
            </p:extLst>
          </p:nvPr>
        </p:nvGraphicFramePr>
        <p:xfrm>
          <a:off x="247135" y="1013255"/>
          <a:ext cx="11652420" cy="4986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4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4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4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3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Where to find these?*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  <a:r>
                        <a:rPr lang="en-US" baseline="0" dirty="0"/>
                        <a:t> of what you might </a:t>
                      </a:r>
                      <a:r>
                        <a:rPr lang="en-US" dirty="0"/>
                        <a:t>find.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365">
                <a:tc>
                  <a:txBody>
                    <a:bodyPr/>
                    <a:lstStyle/>
                    <a:p>
                      <a:r>
                        <a:rPr lang="en-US" dirty="0"/>
                        <a:t>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Encyclopedias</a:t>
                      </a:r>
                    </a:p>
                    <a:p>
                      <a:r>
                        <a:rPr lang="en-US" dirty="0"/>
                        <a:t>Introductions of Books and 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What is the history of airport screenings?</a:t>
                      </a:r>
                    </a:p>
                    <a:p>
                      <a:r>
                        <a:rPr lang="en-US" dirty="0" smtClean="0"/>
                        <a:t>Numbers</a:t>
                      </a:r>
                      <a:r>
                        <a:rPr lang="en-US" baseline="0" dirty="0" smtClean="0"/>
                        <a:t> of people who are screened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322">
                <a:tc>
                  <a:txBody>
                    <a:bodyPr/>
                    <a:lstStyle/>
                    <a:p>
                      <a:r>
                        <a:rPr lang="en-US" dirty="0"/>
                        <a:t>Exhibit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Lots</a:t>
                      </a:r>
                      <a:r>
                        <a:rPr lang="en-US" baseline="0" dirty="0"/>
                        <a:t> of places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 of security screenings in other areas that might be applied to airports.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4607">
                <a:tc>
                  <a:txBody>
                    <a:bodyPr/>
                    <a:lstStyle/>
                    <a:p>
                      <a:r>
                        <a:rPr lang="en-US" dirty="0"/>
                        <a:t>Argument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Scholarly Journal Articles</a:t>
                      </a:r>
                      <a:br>
                        <a:rPr lang="en-US" dirty="0"/>
                      </a:br>
                      <a:r>
                        <a:rPr lang="en-US" dirty="0"/>
                        <a:t>Op-Ed</a:t>
                      </a:r>
                      <a:r>
                        <a:rPr lang="en-US" baseline="0" dirty="0"/>
                        <a:t> pieces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Anywhere people are likely to state opinions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Full Body Scanners are effective deterrents because…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2365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Mostly find</a:t>
                      </a:r>
                      <a:r>
                        <a:rPr lang="en-US" baseline="0" dirty="0"/>
                        <a:t> in scholarly journal articles and books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Situational</a:t>
                      </a:r>
                      <a:r>
                        <a:rPr lang="en-US" baseline="0" dirty="0" smtClean="0"/>
                        <a:t> Familiarity Theory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551" y="6339016"/>
            <a:ext cx="10675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* You can find any of these in a variety of sources, but some are more likely to be found in specific types of works</a:t>
            </a:r>
          </a:p>
        </p:txBody>
      </p:sp>
    </p:spTree>
    <p:extLst>
      <p:ext uri="{BB962C8B-B14F-4D97-AF65-F5344CB8AC3E}">
        <p14:creationId xmlns:p14="http://schemas.microsoft.com/office/powerpoint/2010/main" val="36202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2 articles you are given</a:t>
            </a:r>
          </a:p>
          <a:p>
            <a:r>
              <a:rPr lang="en-US" dirty="0" smtClean="0"/>
              <a:t>Would you use these in a paper? (CRAPP test)</a:t>
            </a:r>
          </a:p>
          <a:p>
            <a:r>
              <a:rPr lang="en-US" dirty="0" smtClean="0"/>
              <a:t>How would you use information from this article? (BEAM)</a:t>
            </a:r>
          </a:p>
          <a:p>
            <a:r>
              <a:rPr lang="en-US" dirty="0" smtClean="0"/>
              <a:t>How can you change your topic?</a:t>
            </a:r>
          </a:p>
        </p:txBody>
      </p:sp>
    </p:spTree>
    <p:extLst>
      <p:ext uri="{BB962C8B-B14F-4D97-AF65-F5344CB8AC3E}">
        <p14:creationId xmlns:p14="http://schemas.microsoft.com/office/powerpoint/2010/main" val="18988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name five criteria to consider when deciding whether to use a particular information source in your paper.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apply principles in deciding how and whether you will use an information source in your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716428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2" r:lo="rId93" r:qs="rId94" r:cs="rId95"/>
          </a:graphicData>
        </a:graphic>
      </p:graphicFrame>
      <p:grpSp>
        <p:nvGrpSpPr>
          <p:cNvPr id="106" name="SMARTInkShape-Group10"/>
          <p:cNvGrpSpPr/>
          <p:nvPr/>
        </p:nvGrpSpPr>
        <p:grpSpPr>
          <a:xfrm>
            <a:off x="7929563" y="3443279"/>
            <a:ext cx="571501" cy="319097"/>
            <a:chOff x="7929563" y="3443279"/>
            <a:chExt cx="571501" cy="319097"/>
          </a:xfrm>
        </p:grpSpPr>
        <p:sp>
          <p:nvSpPr>
            <p:cNvPr id="100" name="SMARTInkShape-90"/>
            <p:cNvSpPr/>
            <p:nvPr>
              <p:custDataLst>
                <p:tags r:id="rId84"/>
              </p:custDataLst>
            </p:nvPr>
          </p:nvSpPr>
          <p:spPr>
            <a:xfrm>
              <a:off x="7991239" y="3548063"/>
              <a:ext cx="45481" cy="214313"/>
            </a:xfrm>
            <a:custGeom>
              <a:avLst/>
              <a:gdLst/>
              <a:ahLst/>
              <a:cxnLst/>
              <a:rect l="0" t="0" r="0" b="0"/>
              <a:pathLst>
                <a:path w="45481" h="214313">
                  <a:moveTo>
                    <a:pt x="21667" y="0"/>
                  </a:moveTo>
                  <a:lnTo>
                    <a:pt x="21667" y="0"/>
                  </a:lnTo>
                  <a:lnTo>
                    <a:pt x="15347" y="6320"/>
                  </a:lnTo>
                  <a:lnTo>
                    <a:pt x="8715" y="9423"/>
                  </a:lnTo>
                  <a:lnTo>
                    <a:pt x="5095" y="10250"/>
                  </a:lnTo>
                  <a:lnTo>
                    <a:pt x="2682" y="12125"/>
                  </a:lnTo>
                  <a:lnTo>
                    <a:pt x="0" y="17736"/>
                  </a:lnTo>
                  <a:lnTo>
                    <a:pt x="608" y="19761"/>
                  </a:lnTo>
                  <a:lnTo>
                    <a:pt x="2337" y="21112"/>
                  </a:lnTo>
                  <a:lnTo>
                    <a:pt x="4812" y="22012"/>
                  </a:lnTo>
                  <a:lnTo>
                    <a:pt x="6461" y="23935"/>
                  </a:lnTo>
                  <a:lnTo>
                    <a:pt x="8294" y="29600"/>
                  </a:lnTo>
                  <a:lnTo>
                    <a:pt x="9325" y="40227"/>
                  </a:lnTo>
                  <a:lnTo>
                    <a:pt x="13096" y="47864"/>
                  </a:lnTo>
                  <a:lnTo>
                    <a:pt x="17857" y="55668"/>
                  </a:lnTo>
                  <a:lnTo>
                    <a:pt x="20915" y="71458"/>
                  </a:lnTo>
                  <a:lnTo>
                    <a:pt x="22891" y="99466"/>
                  </a:lnTo>
                  <a:lnTo>
                    <a:pt x="31905" y="122540"/>
                  </a:lnTo>
                  <a:lnTo>
                    <a:pt x="36881" y="146338"/>
                  </a:lnTo>
                  <a:lnTo>
                    <a:pt x="41658" y="160289"/>
                  </a:lnTo>
                  <a:lnTo>
                    <a:pt x="45480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91"/>
            <p:cNvSpPr/>
            <p:nvPr>
              <p:custDataLst>
                <p:tags r:id="rId85"/>
              </p:custDataLst>
            </p:nvPr>
          </p:nvSpPr>
          <p:spPr>
            <a:xfrm>
              <a:off x="7929563" y="3536156"/>
              <a:ext cx="166688" cy="11908"/>
            </a:xfrm>
            <a:custGeom>
              <a:avLst/>
              <a:gdLst/>
              <a:ahLst/>
              <a:cxnLst/>
              <a:rect l="0" t="0" r="0" b="0"/>
              <a:pathLst>
                <a:path w="166688" h="11908">
                  <a:moveTo>
                    <a:pt x="0" y="11907"/>
                  </a:moveTo>
                  <a:lnTo>
                    <a:pt x="0" y="11907"/>
                  </a:lnTo>
                  <a:lnTo>
                    <a:pt x="56667" y="11907"/>
                  </a:lnTo>
                  <a:lnTo>
                    <a:pt x="75586" y="10584"/>
                  </a:lnTo>
                  <a:lnTo>
                    <a:pt x="92804" y="3724"/>
                  </a:lnTo>
                  <a:lnTo>
                    <a:pt x="1666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92"/>
            <p:cNvSpPr/>
            <p:nvPr>
              <p:custDataLst>
                <p:tags r:id="rId86"/>
              </p:custDataLst>
            </p:nvPr>
          </p:nvSpPr>
          <p:spPr>
            <a:xfrm>
              <a:off x="8203406" y="3559969"/>
              <a:ext cx="11908" cy="11907"/>
            </a:xfrm>
            <a:custGeom>
              <a:avLst/>
              <a:gdLst/>
              <a:ahLst/>
              <a:cxnLst/>
              <a:rect l="0" t="0" r="0" b="0"/>
              <a:pathLst>
                <a:path w="11908" h="11907">
                  <a:moveTo>
                    <a:pt x="11907" y="0"/>
                  </a:moveTo>
                  <a:lnTo>
                    <a:pt x="11907" y="0"/>
                  </a:lnTo>
                  <a:lnTo>
                    <a:pt x="0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93"/>
            <p:cNvSpPr/>
            <p:nvPr>
              <p:custDataLst>
                <p:tags r:id="rId87"/>
              </p:custDataLst>
            </p:nvPr>
          </p:nvSpPr>
          <p:spPr>
            <a:xfrm>
              <a:off x="8179594" y="3583781"/>
              <a:ext cx="142326" cy="130970"/>
            </a:xfrm>
            <a:custGeom>
              <a:avLst/>
              <a:gdLst/>
              <a:ahLst/>
              <a:cxnLst/>
              <a:rect l="0" t="0" r="0" b="0"/>
              <a:pathLst>
                <a:path w="142326" h="130970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1322" y="8183"/>
                  </a:lnTo>
                  <a:lnTo>
                    <a:pt x="3527" y="9424"/>
                  </a:lnTo>
                  <a:lnTo>
                    <a:pt x="12125" y="11579"/>
                  </a:lnTo>
                  <a:lnTo>
                    <a:pt x="56917" y="13227"/>
                  </a:lnTo>
                  <a:lnTo>
                    <a:pt x="84395" y="21330"/>
                  </a:lnTo>
                  <a:lnTo>
                    <a:pt x="91982" y="22157"/>
                  </a:lnTo>
                  <a:lnTo>
                    <a:pt x="97040" y="24032"/>
                  </a:lnTo>
                  <a:lnTo>
                    <a:pt x="100412" y="26605"/>
                  </a:lnTo>
                  <a:lnTo>
                    <a:pt x="125879" y="55672"/>
                  </a:lnTo>
                  <a:lnTo>
                    <a:pt x="133491" y="71459"/>
                  </a:lnTo>
                  <a:lnTo>
                    <a:pt x="138704" y="79385"/>
                  </a:lnTo>
                  <a:lnTo>
                    <a:pt x="141639" y="91284"/>
                  </a:lnTo>
                  <a:lnTo>
                    <a:pt x="142325" y="99220"/>
                  </a:lnTo>
                  <a:lnTo>
                    <a:pt x="141186" y="101866"/>
                  </a:lnTo>
                  <a:lnTo>
                    <a:pt x="139103" y="103629"/>
                  </a:lnTo>
                  <a:lnTo>
                    <a:pt x="136391" y="104805"/>
                  </a:lnTo>
                  <a:lnTo>
                    <a:pt x="134584" y="106912"/>
                  </a:lnTo>
                  <a:lnTo>
                    <a:pt x="132576" y="112781"/>
                  </a:lnTo>
                  <a:lnTo>
                    <a:pt x="129393" y="114875"/>
                  </a:lnTo>
                  <a:lnTo>
                    <a:pt x="95738" y="122346"/>
                  </a:lnTo>
                  <a:lnTo>
                    <a:pt x="91607" y="125220"/>
                  </a:lnTo>
                  <a:lnTo>
                    <a:pt x="73152" y="129265"/>
                  </a:lnTo>
                  <a:lnTo>
                    <a:pt x="47625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94"/>
            <p:cNvSpPr/>
            <p:nvPr>
              <p:custDataLst>
                <p:tags r:id="rId88"/>
              </p:custDataLst>
            </p:nvPr>
          </p:nvSpPr>
          <p:spPr>
            <a:xfrm>
              <a:off x="8407467" y="3443279"/>
              <a:ext cx="93597" cy="235753"/>
            </a:xfrm>
            <a:custGeom>
              <a:avLst/>
              <a:gdLst/>
              <a:ahLst/>
              <a:cxnLst/>
              <a:rect l="0" t="0" r="0" b="0"/>
              <a:pathLst>
                <a:path w="93597" h="235753">
                  <a:moveTo>
                    <a:pt x="10252" y="235752"/>
                  </a:moveTo>
                  <a:lnTo>
                    <a:pt x="10252" y="235752"/>
                  </a:lnTo>
                  <a:lnTo>
                    <a:pt x="3932" y="229431"/>
                  </a:lnTo>
                  <a:lnTo>
                    <a:pt x="828" y="219273"/>
                  </a:lnTo>
                  <a:lnTo>
                    <a:pt x="0" y="212860"/>
                  </a:lnTo>
                  <a:lnTo>
                    <a:pt x="9246" y="158845"/>
                  </a:lnTo>
                  <a:lnTo>
                    <a:pt x="13721" y="99498"/>
                  </a:lnTo>
                  <a:lnTo>
                    <a:pt x="21417" y="49361"/>
                  </a:lnTo>
                  <a:lnTo>
                    <a:pt x="21664" y="44022"/>
                  </a:lnTo>
                  <a:lnTo>
                    <a:pt x="25466" y="34563"/>
                  </a:lnTo>
                  <a:lnTo>
                    <a:pt x="30242" y="25949"/>
                  </a:lnTo>
                  <a:lnTo>
                    <a:pt x="33309" y="9640"/>
                  </a:lnTo>
                  <a:lnTo>
                    <a:pt x="33561" y="5636"/>
                  </a:lnTo>
                  <a:lnTo>
                    <a:pt x="35052" y="2967"/>
                  </a:lnTo>
                  <a:lnTo>
                    <a:pt x="37369" y="1187"/>
                  </a:lnTo>
                  <a:lnTo>
                    <a:pt x="40236" y="0"/>
                  </a:lnTo>
                  <a:lnTo>
                    <a:pt x="42147" y="532"/>
                  </a:lnTo>
                  <a:lnTo>
                    <a:pt x="43422" y="2210"/>
                  </a:lnTo>
                  <a:lnTo>
                    <a:pt x="44272" y="4650"/>
                  </a:lnTo>
                  <a:lnTo>
                    <a:pt x="53817" y="18074"/>
                  </a:lnTo>
                  <a:lnTo>
                    <a:pt x="56072" y="25677"/>
                  </a:lnTo>
                  <a:lnTo>
                    <a:pt x="61167" y="58239"/>
                  </a:lnTo>
                  <a:lnTo>
                    <a:pt x="75600" y="108853"/>
                  </a:lnTo>
                  <a:lnTo>
                    <a:pt x="81154" y="163937"/>
                  </a:lnTo>
                  <a:lnTo>
                    <a:pt x="93596" y="223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95"/>
            <p:cNvSpPr/>
            <p:nvPr>
              <p:custDataLst>
                <p:tags r:id="rId89"/>
              </p:custDataLst>
            </p:nvPr>
          </p:nvSpPr>
          <p:spPr>
            <a:xfrm>
              <a:off x="8441531" y="3559969"/>
              <a:ext cx="59533" cy="11907"/>
            </a:xfrm>
            <a:custGeom>
              <a:avLst/>
              <a:gdLst/>
              <a:ahLst/>
              <a:cxnLst/>
              <a:rect l="0" t="0" r="0" b="0"/>
              <a:pathLst>
                <a:path w="59533" h="11907">
                  <a:moveTo>
                    <a:pt x="0" y="11906"/>
                  </a:moveTo>
                  <a:lnTo>
                    <a:pt x="0" y="11906"/>
                  </a:lnTo>
                  <a:lnTo>
                    <a:pt x="6320" y="5585"/>
                  </a:lnTo>
                  <a:lnTo>
                    <a:pt x="12951" y="2482"/>
                  </a:lnTo>
                  <a:lnTo>
                    <a:pt x="595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SMARTInkShape-96"/>
          <p:cNvSpPr/>
          <p:nvPr>
            <p:custDataLst>
              <p:tags r:id="rId1"/>
            </p:custDataLst>
          </p:nvPr>
        </p:nvSpPr>
        <p:spPr>
          <a:xfrm>
            <a:off x="7691438" y="3643313"/>
            <a:ext cx="59532" cy="47626"/>
          </a:xfrm>
          <a:custGeom>
            <a:avLst/>
            <a:gdLst/>
            <a:ahLst/>
            <a:cxnLst/>
            <a:rect l="0" t="0" r="0" b="0"/>
            <a:pathLst>
              <a:path w="59532" h="47626">
                <a:moveTo>
                  <a:pt x="0" y="0"/>
                </a:moveTo>
                <a:lnTo>
                  <a:pt x="0" y="0"/>
                </a:lnTo>
                <a:lnTo>
                  <a:pt x="6319" y="6320"/>
                </a:lnTo>
                <a:lnTo>
                  <a:pt x="9423" y="12951"/>
                </a:lnTo>
                <a:lnTo>
                  <a:pt x="11414" y="21666"/>
                </a:lnTo>
                <a:lnTo>
                  <a:pt x="18081" y="29497"/>
                </a:lnTo>
                <a:lnTo>
                  <a:pt x="24793" y="32953"/>
                </a:lnTo>
                <a:lnTo>
                  <a:pt x="43784" y="36677"/>
                </a:lnTo>
                <a:lnTo>
                  <a:pt x="59531" y="476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SMARTInkShape-Group12"/>
          <p:cNvGrpSpPr/>
          <p:nvPr/>
        </p:nvGrpSpPr>
        <p:grpSpPr>
          <a:xfrm>
            <a:off x="6407380" y="5274469"/>
            <a:ext cx="1807934" cy="369095"/>
            <a:chOff x="6407380" y="5274469"/>
            <a:chExt cx="1807934" cy="369095"/>
          </a:xfrm>
        </p:grpSpPr>
        <p:sp>
          <p:nvSpPr>
            <p:cNvPr id="108" name="SMARTInkShape-97"/>
            <p:cNvSpPr/>
            <p:nvPr>
              <p:custDataLst>
                <p:tags r:id="rId68"/>
              </p:custDataLst>
            </p:nvPr>
          </p:nvSpPr>
          <p:spPr>
            <a:xfrm>
              <a:off x="6407380" y="5286375"/>
              <a:ext cx="141059" cy="226215"/>
            </a:xfrm>
            <a:custGeom>
              <a:avLst/>
              <a:gdLst/>
              <a:ahLst/>
              <a:cxnLst/>
              <a:rect l="0" t="0" r="0" b="0"/>
              <a:pathLst>
                <a:path w="141059" h="226215">
                  <a:moveTo>
                    <a:pt x="141058" y="0"/>
                  </a:moveTo>
                  <a:lnTo>
                    <a:pt x="141058" y="0"/>
                  </a:lnTo>
                  <a:lnTo>
                    <a:pt x="141058" y="10251"/>
                  </a:lnTo>
                  <a:lnTo>
                    <a:pt x="139735" y="10801"/>
                  </a:lnTo>
                  <a:lnTo>
                    <a:pt x="120749" y="13133"/>
                  </a:lnTo>
                  <a:lnTo>
                    <a:pt x="107629" y="22144"/>
                  </a:lnTo>
                  <a:lnTo>
                    <a:pt x="96287" y="24806"/>
                  </a:lnTo>
                  <a:lnTo>
                    <a:pt x="85164" y="31897"/>
                  </a:lnTo>
                  <a:lnTo>
                    <a:pt x="73491" y="35909"/>
                  </a:lnTo>
                  <a:lnTo>
                    <a:pt x="65608" y="41536"/>
                  </a:lnTo>
                  <a:lnTo>
                    <a:pt x="43323" y="76784"/>
                  </a:lnTo>
                  <a:lnTo>
                    <a:pt x="14248" y="135106"/>
                  </a:lnTo>
                  <a:lnTo>
                    <a:pt x="0" y="174438"/>
                  </a:lnTo>
                  <a:lnTo>
                    <a:pt x="717" y="177147"/>
                  </a:lnTo>
                  <a:lnTo>
                    <a:pt x="6723" y="187278"/>
                  </a:lnTo>
                  <a:lnTo>
                    <a:pt x="9424" y="202555"/>
                  </a:lnTo>
                  <a:lnTo>
                    <a:pt x="9644" y="206473"/>
                  </a:lnTo>
                  <a:lnTo>
                    <a:pt x="11116" y="209086"/>
                  </a:lnTo>
                  <a:lnTo>
                    <a:pt x="13420" y="210828"/>
                  </a:lnTo>
                  <a:lnTo>
                    <a:pt x="44589" y="224980"/>
                  </a:lnTo>
                  <a:lnTo>
                    <a:pt x="103388" y="226213"/>
                  </a:lnTo>
                  <a:lnTo>
                    <a:pt x="108008" y="226214"/>
                  </a:lnTo>
                  <a:lnTo>
                    <a:pt x="116667" y="222689"/>
                  </a:lnTo>
                  <a:lnTo>
                    <a:pt x="124925" y="218035"/>
                  </a:lnTo>
                  <a:lnTo>
                    <a:pt x="141058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8"/>
            <p:cNvSpPr/>
            <p:nvPr>
              <p:custDataLst>
                <p:tags r:id="rId69"/>
              </p:custDataLst>
            </p:nvPr>
          </p:nvSpPr>
          <p:spPr>
            <a:xfrm>
              <a:off x="6613374" y="5357813"/>
              <a:ext cx="113609" cy="142844"/>
            </a:xfrm>
            <a:custGeom>
              <a:avLst/>
              <a:gdLst/>
              <a:ahLst/>
              <a:cxnLst/>
              <a:rect l="0" t="0" r="0" b="0"/>
              <a:pathLst>
                <a:path w="113609" h="142844">
                  <a:moveTo>
                    <a:pt x="77939" y="0"/>
                  </a:moveTo>
                  <a:lnTo>
                    <a:pt x="77939" y="0"/>
                  </a:lnTo>
                  <a:lnTo>
                    <a:pt x="55927" y="0"/>
                  </a:lnTo>
                  <a:lnTo>
                    <a:pt x="44976" y="8182"/>
                  </a:lnTo>
                  <a:lnTo>
                    <a:pt x="37712" y="10250"/>
                  </a:lnTo>
                  <a:lnTo>
                    <a:pt x="35246" y="12125"/>
                  </a:lnTo>
                  <a:lnTo>
                    <a:pt x="30451" y="19761"/>
                  </a:lnTo>
                  <a:lnTo>
                    <a:pt x="24643" y="22011"/>
                  </a:lnTo>
                  <a:lnTo>
                    <a:pt x="22564" y="23934"/>
                  </a:lnTo>
                  <a:lnTo>
                    <a:pt x="3781" y="61348"/>
                  </a:lnTo>
                  <a:lnTo>
                    <a:pt x="719" y="64711"/>
                  </a:lnTo>
                  <a:lnTo>
                    <a:pt x="0" y="69600"/>
                  </a:lnTo>
                  <a:lnTo>
                    <a:pt x="7079" y="102155"/>
                  </a:lnTo>
                  <a:lnTo>
                    <a:pt x="28139" y="138827"/>
                  </a:lnTo>
                  <a:lnTo>
                    <a:pt x="30187" y="140175"/>
                  </a:lnTo>
                  <a:lnTo>
                    <a:pt x="39389" y="142075"/>
                  </a:lnTo>
                  <a:lnTo>
                    <a:pt x="70045" y="142843"/>
                  </a:lnTo>
                  <a:lnTo>
                    <a:pt x="74000" y="140208"/>
                  </a:lnTo>
                  <a:lnTo>
                    <a:pt x="96461" y="111761"/>
                  </a:lnTo>
                  <a:lnTo>
                    <a:pt x="110865" y="70428"/>
                  </a:lnTo>
                  <a:lnTo>
                    <a:pt x="113608" y="31448"/>
                  </a:lnTo>
                  <a:lnTo>
                    <a:pt x="110108" y="23678"/>
                  </a:lnTo>
                  <a:lnTo>
                    <a:pt x="107322" y="19754"/>
                  </a:lnTo>
                  <a:lnTo>
                    <a:pt x="100699" y="15394"/>
                  </a:lnTo>
                  <a:lnTo>
                    <a:pt x="77939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99"/>
            <p:cNvSpPr/>
            <p:nvPr>
              <p:custDataLst>
                <p:tags r:id="rId70"/>
              </p:custDataLst>
            </p:nvPr>
          </p:nvSpPr>
          <p:spPr>
            <a:xfrm>
              <a:off x="6822281" y="5322806"/>
              <a:ext cx="107158" cy="200928"/>
            </a:xfrm>
            <a:custGeom>
              <a:avLst/>
              <a:gdLst/>
              <a:ahLst/>
              <a:cxnLst/>
              <a:rect l="0" t="0" r="0" b="0"/>
              <a:pathLst>
                <a:path w="107158" h="200928">
                  <a:moveTo>
                    <a:pt x="0" y="46913"/>
                  </a:moveTo>
                  <a:lnTo>
                    <a:pt x="0" y="46913"/>
                  </a:lnTo>
                  <a:lnTo>
                    <a:pt x="0" y="103317"/>
                  </a:lnTo>
                  <a:lnTo>
                    <a:pt x="1323" y="115638"/>
                  </a:lnTo>
                  <a:lnTo>
                    <a:pt x="11171" y="173846"/>
                  </a:lnTo>
                  <a:lnTo>
                    <a:pt x="11893" y="200927"/>
                  </a:lnTo>
                  <a:lnTo>
                    <a:pt x="11907" y="144203"/>
                  </a:lnTo>
                  <a:lnTo>
                    <a:pt x="15433" y="102662"/>
                  </a:lnTo>
                  <a:lnTo>
                    <a:pt x="29643" y="49702"/>
                  </a:lnTo>
                  <a:lnTo>
                    <a:pt x="44343" y="23990"/>
                  </a:lnTo>
                  <a:lnTo>
                    <a:pt x="47490" y="15558"/>
                  </a:lnTo>
                  <a:lnTo>
                    <a:pt x="53298" y="7400"/>
                  </a:lnTo>
                  <a:lnTo>
                    <a:pt x="60289" y="2893"/>
                  </a:lnTo>
                  <a:lnTo>
                    <a:pt x="69235" y="0"/>
                  </a:lnTo>
                  <a:lnTo>
                    <a:pt x="73987" y="3133"/>
                  </a:lnTo>
                  <a:lnTo>
                    <a:pt x="77106" y="5819"/>
                  </a:lnTo>
                  <a:lnTo>
                    <a:pt x="80571" y="12333"/>
                  </a:lnTo>
                  <a:lnTo>
                    <a:pt x="81496" y="15924"/>
                  </a:lnTo>
                  <a:lnTo>
                    <a:pt x="92525" y="35107"/>
                  </a:lnTo>
                  <a:lnTo>
                    <a:pt x="98707" y="91321"/>
                  </a:lnTo>
                  <a:lnTo>
                    <a:pt x="103402" y="101046"/>
                  </a:lnTo>
                  <a:lnTo>
                    <a:pt x="107157" y="130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00"/>
            <p:cNvSpPr/>
            <p:nvPr>
              <p:custDataLst>
                <p:tags r:id="rId71"/>
              </p:custDataLst>
            </p:nvPr>
          </p:nvSpPr>
          <p:spPr>
            <a:xfrm>
              <a:off x="6941344" y="5298952"/>
              <a:ext cx="71438" cy="189830"/>
            </a:xfrm>
            <a:custGeom>
              <a:avLst/>
              <a:gdLst/>
              <a:ahLst/>
              <a:cxnLst/>
              <a:rect l="0" t="0" r="0" b="0"/>
              <a:pathLst>
                <a:path w="71438" h="189830">
                  <a:moveTo>
                    <a:pt x="0" y="142204"/>
                  </a:moveTo>
                  <a:lnTo>
                    <a:pt x="0" y="142204"/>
                  </a:lnTo>
                  <a:lnTo>
                    <a:pt x="0" y="85129"/>
                  </a:lnTo>
                  <a:lnTo>
                    <a:pt x="1322" y="74503"/>
                  </a:lnTo>
                  <a:lnTo>
                    <a:pt x="12125" y="33356"/>
                  </a:lnTo>
                  <a:lnTo>
                    <a:pt x="14697" y="29952"/>
                  </a:lnTo>
                  <a:lnTo>
                    <a:pt x="17737" y="27681"/>
                  </a:lnTo>
                  <a:lnTo>
                    <a:pt x="21112" y="21633"/>
                  </a:lnTo>
                  <a:lnTo>
                    <a:pt x="22012" y="18166"/>
                  </a:lnTo>
                  <a:lnTo>
                    <a:pt x="35181" y="0"/>
                  </a:lnTo>
                  <a:lnTo>
                    <a:pt x="52244" y="15960"/>
                  </a:lnTo>
                  <a:lnTo>
                    <a:pt x="56291" y="23477"/>
                  </a:lnTo>
                  <a:lnTo>
                    <a:pt x="58571" y="38675"/>
                  </a:lnTo>
                  <a:lnTo>
                    <a:pt x="60427" y="52535"/>
                  </a:lnTo>
                  <a:lnTo>
                    <a:pt x="69726" y="84502"/>
                  </a:lnTo>
                  <a:lnTo>
                    <a:pt x="71288" y="143410"/>
                  </a:lnTo>
                  <a:lnTo>
                    <a:pt x="71437" y="1898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01"/>
            <p:cNvSpPr/>
            <p:nvPr>
              <p:custDataLst>
                <p:tags r:id="rId72"/>
              </p:custDataLst>
            </p:nvPr>
          </p:nvSpPr>
          <p:spPr>
            <a:xfrm>
              <a:off x="7108031" y="5334000"/>
              <a:ext cx="1" cy="119064"/>
            </a:xfrm>
            <a:custGeom>
              <a:avLst/>
              <a:gdLst/>
              <a:ahLst/>
              <a:cxnLst/>
              <a:rect l="0" t="0" r="0" b="0"/>
              <a:pathLst>
                <a:path w="1" h="119064">
                  <a:moveTo>
                    <a:pt x="0" y="0"/>
                  </a:moveTo>
                  <a:lnTo>
                    <a:pt x="0" y="0"/>
                  </a:lnTo>
                  <a:lnTo>
                    <a:pt x="0" y="54037"/>
                  </a:lnTo>
                  <a:lnTo>
                    <a:pt x="0" y="119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02"/>
            <p:cNvSpPr/>
            <p:nvPr>
              <p:custDataLst>
                <p:tags r:id="rId73"/>
              </p:custDataLst>
            </p:nvPr>
          </p:nvSpPr>
          <p:spPr>
            <a:xfrm>
              <a:off x="7108074" y="5280898"/>
              <a:ext cx="154740" cy="255509"/>
            </a:xfrm>
            <a:custGeom>
              <a:avLst/>
              <a:gdLst/>
              <a:ahLst/>
              <a:cxnLst/>
              <a:rect l="0" t="0" r="0" b="0"/>
              <a:pathLst>
                <a:path w="154740" h="255509">
                  <a:moveTo>
                    <a:pt x="11864" y="255508"/>
                  </a:moveTo>
                  <a:lnTo>
                    <a:pt x="11864" y="255508"/>
                  </a:lnTo>
                  <a:lnTo>
                    <a:pt x="11864" y="249188"/>
                  </a:lnTo>
                  <a:lnTo>
                    <a:pt x="10541" y="247326"/>
                  </a:lnTo>
                  <a:lnTo>
                    <a:pt x="8336" y="246085"/>
                  </a:lnTo>
                  <a:lnTo>
                    <a:pt x="5544" y="245257"/>
                  </a:lnTo>
                  <a:lnTo>
                    <a:pt x="3682" y="243382"/>
                  </a:lnTo>
                  <a:lnTo>
                    <a:pt x="1612" y="237771"/>
                  </a:lnTo>
                  <a:lnTo>
                    <a:pt x="0" y="183363"/>
                  </a:lnTo>
                  <a:lnTo>
                    <a:pt x="1288" y="155366"/>
                  </a:lnTo>
                  <a:lnTo>
                    <a:pt x="10761" y="108583"/>
                  </a:lnTo>
                  <a:lnTo>
                    <a:pt x="12860" y="84827"/>
                  </a:lnTo>
                  <a:lnTo>
                    <a:pt x="21272" y="62356"/>
                  </a:lnTo>
                  <a:lnTo>
                    <a:pt x="32439" y="42239"/>
                  </a:lnTo>
                  <a:lnTo>
                    <a:pt x="35560" y="33722"/>
                  </a:lnTo>
                  <a:lnTo>
                    <a:pt x="41356" y="25527"/>
                  </a:lnTo>
                  <a:lnTo>
                    <a:pt x="43432" y="24136"/>
                  </a:lnTo>
                  <a:lnTo>
                    <a:pt x="44816" y="24531"/>
                  </a:lnTo>
                  <a:lnTo>
                    <a:pt x="50290" y="31407"/>
                  </a:lnTo>
                  <a:lnTo>
                    <a:pt x="53356" y="34670"/>
                  </a:lnTo>
                  <a:lnTo>
                    <a:pt x="56763" y="41824"/>
                  </a:lnTo>
                  <a:lnTo>
                    <a:pt x="70186" y="95899"/>
                  </a:lnTo>
                  <a:lnTo>
                    <a:pt x="71347" y="150090"/>
                  </a:lnTo>
                  <a:lnTo>
                    <a:pt x="67846" y="159267"/>
                  </a:lnTo>
                  <a:lnTo>
                    <a:pt x="61140" y="169616"/>
                  </a:lnTo>
                  <a:lnTo>
                    <a:pt x="60590" y="169143"/>
                  </a:lnTo>
                  <a:lnTo>
                    <a:pt x="59531" y="144112"/>
                  </a:lnTo>
                  <a:lnTo>
                    <a:pt x="70906" y="84601"/>
                  </a:lnTo>
                  <a:lnTo>
                    <a:pt x="80803" y="49867"/>
                  </a:lnTo>
                  <a:lnTo>
                    <a:pt x="95091" y="19261"/>
                  </a:lnTo>
                  <a:lnTo>
                    <a:pt x="102963" y="8826"/>
                  </a:lnTo>
                  <a:lnTo>
                    <a:pt x="105269" y="1232"/>
                  </a:lnTo>
                  <a:lnTo>
                    <a:pt x="107207" y="0"/>
                  </a:lnTo>
                  <a:lnTo>
                    <a:pt x="109821" y="504"/>
                  </a:lnTo>
                  <a:lnTo>
                    <a:pt x="119131" y="6146"/>
                  </a:lnTo>
                  <a:lnTo>
                    <a:pt x="128167" y="16111"/>
                  </a:lnTo>
                  <a:lnTo>
                    <a:pt x="137898" y="33911"/>
                  </a:lnTo>
                  <a:lnTo>
                    <a:pt x="141370" y="50796"/>
                  </a:lnTo>
                  <a:lnTo>
                    <a:pt x="148961" y="108311"/>
                  </a:lnTo>
                  <a:lnTo>
                    <a:pt x="153977" y="156276"/>
                  </a:lnTo>
                  <a:lnTo>
                    <a:pt x="154739" y="219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03"/>
            <p:cNvSpPr/>
            <p:nvPr>
              <p:custDataLst>
                <p:tags r:id="rId74"/>
              </p:custDataLst>
            </p:nvPr>
          </p:nvSpPr>
          <p:spPr>
            <a:xfrm>
              <a:off x="7311103" y="5303801"/>
              <a:ext cx="94524" cy="265346"/>
            </a:xfrm>
            <a:custGeom>
              <a:avLst/>
              <a:gdLst/>
              <a:ahLst/>
              <a:cxnLst/>
              <a:rect l="0" t="0" r="0" b="0"/>
              <a:pathLst>
                <a:path w="94524" h="265346">
                  <a:moveTo>
                    <a:pt x="23147" y="101637"/>
                  </a:moveTo>
                  <a:lnTo>
                    <a:pt x="23147" y="101637"/>
                  </a:lnTo>
                  <a:lnTo>
                    <a:pt x="39719" y="101637"/>
                  </a:lnTo>
                  <a:lnTo>
                    <a:pt x="47269" y="98109"/>
                  </a:lnTo>
                  <a:lnTo>
                    <a:pt x="74759" y="73649"/>
                  </a:lnTo>
                  <a:lnTo>
                    <a:pt x="89296" y="49756"/>
                  </a:lnTo>
                  <a:lnTo>
                    <a:pt x="93540" y="30926"/>
                  </a:lnTo>
                  <a:lnTo>
                    <a:pt x="94523" y="8781"/>
                  </a:lnTo>
                  <a:lnTo>
                    <a:pt x="88245" y="776"/>
                  </a:lnTo>
                  <a:lnTo>
                    <a:pt x="85067" y="0"/>
                  </a:lnTo>
                  <a:lnTo>
                    <a:pt x="81624" y="805"/>
                  </a:lnTo>
                  <a:lnTo>
                    <a:pt x="74273" y="3906"/>
                  </a:lnTo>
                  <a:lnTo>
                    <a:pt x="66595" y="5284"/>
                  </a:lnTo>
                  <a:lnTo>
                    <a:pt x="64019" y="6974"/>
                  </a:lnTo>
                  <a:lnTo>
                    <a:pt x="62301" y="9424"/>
                  </a:lnTo>
                  <a:lnTo>
                    <a:pt x="31832" y="65423"/>
                  </a:lnTo>
                  <a:lnTo>
                    <a:pt x="17971" y="111550"/>
                  </a:lnTo>
                  <a:lnTo>
                    <a:pt x="4387" y="168955"/>
                  </a:lnTo>
                  <a:lnTo>
                    <a:pt x="0" y="219423"/>
                  </a:lnTo>
                  <a:lnTo>
                    <a:pt x="5852" y="241340"/>
                  </a:lnTo>
                  <a:lnTo>
                    <a:pt x="15965" y="258270"/>
                  </a:lnTo>
                  <a:lnTo>
                    <a:pt x="23482" y="263856"/>
                  </a:lnTo>
                  <a:lnTo>
                    <a:pt x="27339" y="265345"/>
                  </a:lnTo>
                  <a:lnTo>
                    <a:pt x="31234" y="265016"/>
                  </a:lnTo>
                  <a:lnTo>
                    <a:pt x="46960" y="2564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04"/>
            <p:cNvSpPr/>
            <p:nvPr>
              <p:custDataLst>
                <p:tags r:id="rId75"/>
              </p:custDataLst>
            </p:nvPr>
          </p:nvSpPr>
          <p:spPr>
            <a:xfrm>
              <a:off x="7465219" y="5345906"/>
              <a:ext cx="11907" cy="166689"/>
            </a:xfrm>
            <a:custGeom>
              <a:avLst/>
              <a:gdLst/>
              <a:ahLst/>
              <a:cxnLst/>
              <a:rect l="0" t="0" r="0" b="0"/>
              <a:pathLst>
                <a:path w="11907" h="166689">
                  <a:moveTo>
                    <a:pt x="0" y="0"/>
                  </a:moveTo>
                  <a:lnTo>
                    <a:pt x="0" y="0"/>
                  </a:lnTo>
                  <a:lnTo>
                    <a:pt x="0" y="52290"/>
                  </a:lnTo>
                  <a:lnTo>
                    <a:pt x="3527" y="84725"/>
                  </a:lnTo>
                  <a:lnTo>
                    <a:pt x="11415" y="139946"/>
                  </a:lnTo>
                  <a:lnTo>
                    <a:pt x="11906" y="166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05"/>
            <p:cNvSpPr/>
            <p:nvPr>
              <p:custDataLst>
                <p:tags r:id="rId76"/>
              </p:custDataLst>
            </p:nvPr>
          </p:nvSpPr>
          <p:spPr>
            <a:xfrm>
              <a:off x="7477125" y="5346469"/>
              <a:ext cx="107157" cy="178032"/>
            </a:xfrm>
            <a:custGeom>
              <a:avLst/>
              <a:gdLst/>
              <a:ahLst/>
              <a:cxnLst/>
              <a:rect l="0" t="0" r="0" b="0"/>
              <a:pathLst>
                <a:path w="107157" h="178032">
                  <a:moveTo>
                    <a:pt x="0" y="70875"/>
                  </a:moveTo>
                  <a:lnTo>
                    <a:pt x="0" y="70875"/>
                  </a:lnTo>
                  <a:lnTo>
                    <a:pt x="6320" y="64555"/>
                  </a:lnTo>
                  <a:lnTo>
                    <a:pt x="9423" y="57922"/>
                  </a:lnTo>
                  <a:lnTo>
                    <a:pt x="17737" y="36566"/>
                  </a:lnTo>
                  <a:lnTo>
                    <a:pt x="35583" y="11903"/>
                  </a:lnTo>
                  <a:lnTo>
                    <a:pt x="41391" y="5860"/>
                  </a:lnTo>
                  <a:lnTo>
                    <a:pt x="51909" y="2291"/>
                  </a:lnTo>
                  <a:lnTo>
                    <a:pt x="67580" y="0"/>
                  </a:lnTo>
                  <a:lnTo>
                    <a:pt x="73251" y="3215"/>
                  </a:lnTo>
                  <a:lnTo>
                    <a:pt x="80181" y="10376"/>
                  </a:lnTo>
                  <a:lnTo>
                    <a:pt x="87670" y="22379"/>
                  </a:lnTo>
                  <a:lnTo>
                    <a:pt x="102988" y="76348"/>
                  </a:lnTo>
                  <a:lnTo>
                    <a:pt x="106790" y="131964"/>
                  </a:lnTo>
                  <a:lnTo>
                    <a:pt x="107156" y="178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6"/>
            <p:cNvSpPr/>
            <p:nvPr>
              <p:custDataLst>
                <p:tags r:id="rId77"/>
              </p:custDataLst>
            </p:nvPr>
          </p:nvSpPr>
          <p:spPr>
            <a:xfrm>
              <a:off x="7667689" y="5274469"/>
              <a:ext cx="59468" cy="214313"/>
            </a:xfrm>
            <a:custGeom>
              <a:avLst/>
              <a:gdLst/>
              <a:ahLst/>
              <a:cxnLst/>
              <a:rect l="0" t="0" r="0" b="0"/>
              <a:pathLst>
                <a:path w="59468" h="214313">
                  <a:moveTo>
                    <a:pt x="11842" y="0"/>
                  </a:moveTo>
                  <a:lnTo>
                    <a:pt x="11842" y="0"/>
                  </a:lnTo>
                  <a:lnTo>
                    <a:pt x="5522" y="6320"/>
                  </a:lnTo>
                  <a:lnTo>
                    <a:pt x="2419" y="12951"/>
                  </a:lnTo>
                  <a:lnTo>
                    <a:pt x="0" y="70028"/>
                  </a:lnTo>
                  <a:lnTo>
                    <a:pt x="1288" y="85362"/>
                  </a:lnTo>
                  <a:lnTo>
                    <a:pt x="9366" y="113042"/>
                  </a:lnTo>
                  <a:lnTo>
                    <a:pt x="14637" y="141091"/>
                  </a:lnTo>
                  <a:lnTo>
                    <a:pt x="35519" y="196799"/>
                  </a:lnTo>
                  <a:lnTo>
                    <a:pt x="41327" y="205647"/>
                  </a:lnTo>
                  <a:lnTo>
                    <a:pt x="48318" y="210461"/>
                  </a:lnTo>
                  <a:lnTo>
                    <a:pt x="59467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7"/>
            <p:cNvSpPr/>
            <p:nvPr>
              <p:custDataLst>
                <p:tags r:id="rId78"/>
              </p:custDataLst>
            </p:nvPr>
          </p:nvSpPr>
          <p:spPr>
            <a:xfrm>
              <a:off x="7633561" y="5322094"/>
              <a:ext cx="129315" cy="11907"/>
            </a:xfrm>
            <a:custGeom>
              <a:avLst/>
              <a:gdLst/>
              <a:ahLst/>
              <a:cxnLst/>
              <a:rect l="0" t="0" r="0" b="0"/>
              <a:pathLst>
                <a:path w="129315" h="11907">
                  <a:moveTo>
                    <a:pt x="10252" y="11906"/>
                  </a:moveTo>
                  <a:lnTo>
                    <a:pt x="10252" y="11906"/>
                  </a:lnTo>
                  <a:lnTo>
                    <a:pt x="0" y="11906"/>
                  </a:lnTo>
                  <a:lnTo>
                    <a:pt x="55426" y="11906"/>
                  </a:lnTo>
                  <a:lnTo>
                    <a:pt x="66048" y="10584"/>
                  </a:lnTo>
                  <a:lnTo>
                    <a:pt x="1293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8"/>
            <p:cNvSpPr/>
            <p:nvPr>
              <p:custDataLst>
                <p:tags r:id="rId79"/>
              </p:custDataLst>
            </p:nvPr>
          </p:nvSpPr>
          <p:spPr>
            <a:xfrm>
              <a:off x="7788548" y="5345906"/>
              <a:ext cx="57672" cy="71439"/>
            </a:xfrm>
            <a:custGeom>
              <a:avLst/>
              <a:gdLst/>
              <a:ahLst/>
              <a:cxnLst/>
              <a:rect l="0" t="0" r="0" b="0"/>
              <a:pathLst>
                <a:path w="57672" h="71439">
                  <a:moveTo>
                    <a:pt x="57671" y="0"/>
                  </a:moveTo>
                  <a:lnTo>
                    <a:pt x="57671" y="0"/>
                  </a:lnTo>
                  <a:lnTo>
                    <a:pt x="51351" y="0"/>
                  </a:lnTo>
                  <a:lnTo>
                    <a:pt x="44719" y="3527"/>
                  </a:lnTo>
                  <a:lnTo>
                    <a:pt x="37362" y="8182"/>
                  </a:lnTo>
                  <a:lnTo>
                    <a:pt x="25784" y="12125"/>
                  </a:lnTo>
                  <a:lnTo>
                    <a:pt x="17923" y="17737"/>
                  </a:lnTo>
                  <a:lnTo>
                    <a:pt x="13546" y="24639"/>
                  </a:lnTo>
                  <a:lnTo>
                    <a:pt x="12380" y="28333"/>
                  </a:lnTo>
                  <a:lnTo>
                    <a:pt x="10279" y="30795"/>
                  </a:lnTo>
                  <a:lnTo>
                    <a:pt x="4417" y="33530"/>
                  </a:lnTo>
                  <a:lnTo>
                    <a:pt x="2324" y="35583"/>
                  </a:lnTo>
                  <a:lnTo>
                    <a:pt x="0" y="41392"/>
                  </a:lnTo>
                  <a:lnTo>
                    <a:pt x="10046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9"/>
            <p:cNvSpPr/>
            <p:nvPr>
              <p:custDataLst>
                <p:tags r:id="rId80"/>
              </p:custDataLst>
            </p:nvPr>
          </p:nvSpPr>
          <p:spPr>
            <a:xfrm>
              <a:off x="7834313" y="5312096"/>
              <a:ext cx="35719" cy="236218"/>
            </a:xfrm>
            <a:custGeom>
              <a:avLst/>
              <a:gdLst/>
              <a:ahLst/>
              <a:cxnLst/>
              <a:rect l="0" t="0" r="0" b="0"/>
              <a:pathLst>
                <a:path w="35719" h="236218">
                  <a:moveTo>
                    <a:pt x="0" y="117154"/>
                  </a:moveTo>
                  <a:lnTo>
                    <a:pt x="0" y="117154"/>
                  </a:lnTo>
                  <a:lnTo>
                    <a:pt x="18984" y="96845"/>
                  </a:lnTo>
                  <a:lnTo>
                    <a:pt x="33876" y="55291"/>
                  </a:lnTo>
                  <a:lnTo>
                    <a:pt x="35714" y="0"/>
                  </a:lnTo>
                  <a:lnTo>
                    <a:pt x="35717" y="4978"/>
                  </a:lnTo>
                  <a:lnTo>
                    <a:pt x="32191" y="11295"/>
                  </a:lnTo>
                  <a:lnTo>
                    <a:pt x="29398" y="14831"/>
                  </a:lnTo>
                  <a:lnTo>
                    <a:pt x="25467" y="38770"/>
                  </a:lnTo>
                  <a:lnTo>
                    <a:pt x="23957" y="89111"/>
                  </a:lnTo>
                  <a:lnTo>
                    <a:pt x="23831" y="141976"/>
                  </a:lnTo>
                  <a:lnTo>
                    <a:pt x="23813" y="193644"/>
                  </a:lnTo>
                  <a:lnTo>
                    <a:pt x="25135" y="212004"/>
                  </a:lnTo>
                  <a:lnTo>
                    <a:pt x="35718" y="236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10"/>
            <p:cNvSpPr/>
            <p:nvPr>
              <p:custDataLst>
                <p:tags r:id="rId81"/>
              </p:custDataLst>
            </p:nvPr>
          </p:nvSpPr>
          <p:spPr>
            <a:xfrm>
              <a:off x="7965281" y="5288797"/>
              <a:ext cx="95251" cy="174159"/>
            </a:xfrm>
            <a:custGeom>
              <a:avLst/>
              <a:gdLst/>
              <a:ahLst/>
              <a:cxnLst/>
              <a:rect l="0" t="0" r="0" b="0"/>
              <a:pathLst>
                <a:path w="95251" h="174159">
                  <a:moveTo>
                    <a:pt x="0" y="92828"/>
                  </a:moveTo>
                  <a:lnTo>
                    <a:pt x="0" y="92828"/>
                  </a:lnTo>
                  <a:lnTo>
                    <a:pt x="0" y="131412"/>
                  </a:lnTo>
                  <a:lnTo>
                    <a:pt x="11762" y="174158"/>
                  </a:lnTo>
                  <a:lnTo>
                    <a:pt x="8314" y="171748"/>
                  </a:lnTo>
                  <a:lnTo>
                    <a:pt x="5543" y="169253"/>
                  </a:lnTo>
                  <a:lnTo>
                    <a:pt x="2464" y="162954"/>
                  </a:lnTo>
                  <a:lnTo>
                    <a:pt x="1643" y="159424"/>
                  </a:lnTo>
                  <a:lnTo>
                    <a:pt x="11459" y="102888"/>
                  </a:lnTo>
                  <a:lnTo>
                    <a:pt x="28440" y="50316"/>
                  </a:lnTo>
                  <a:lnTo>
                    <a:pt x="38288" y="22586"/>
                  </a:lnTo>
                  <a:lnTo>
                    <a:pt x="52101" y="5752"/>
                  </a:lnTo>
                  <a:lnTo>
                    <a:pt x="59756" y="1211"/>
                  </a:lnTo>
                  <a:lnTo>
                    <a:pt x="63651" y="0"/>
                  </a:lnTo>
                  <a:lnTo>
                    <a:pt x="67569" y="515"/>
                  </a:lnTo>
                  <a:lnTo>
                    <a:pt x="75451" y="4616"/>
                  </a:lnTo>
                  <a:lnTo>
                    <a:pt x="95250" y="213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11"/>
            <p:cNvSpPr/>
            <p:nvPr>
              <p:custDataLst>
                <p:tags r:id="rId82"/>
              </p:custDataLst>
            </p:nvPr>
          </p:nvSpPr>
          <p:spPr>
            <a:xfrm>
              <a:off x="8084344" y="5310188"/>
              <a:ext cx="59532" cy="107157"/>
            </a:xfrm>
            <a:custGeom>
              <a:avLst/>
              <a:gdLst/>
              <a:ahLst/>
              <a:cxnLst/>
              <a:rect l="0" t="0" r="0" b="0"/>
              <a:pathLst>
                <a:path w="59532" h="107157">
                  <a:moveTo>
                    <a:pt x="0" y="0"/>
                  </a:moveTo>
                  <a:lnTo>
                    <a:pt x="0" y="0"/>
                  </a:lnTo>
                  <a:lnTo>
                    <a:pt x="1322" y="30590"/>
                  </a:lnTo>
                  <a:lnTo>
                    <a:pt x="9505" y="51103"/>
                  </a:lnTo>
                  <a:lnTo>
                    <a:pt x="59531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12"/>
            <p:cNvSpPr/>
            <p:nvPr>
              <p:custDataLst>
                <p:tags r:id="rId83"/>
              </p:custDataLst>
            </p:nvPr>
          </p:nvSpPr>
          <p:spPr>
            <a:xfrm>
              <a:off x="8108156" y="5298281"/>
              <a:ext cx="107158" cy="345283"/>
            </a:xfrm>
            <a:custGeom>
              <a:avLst/>
              <a:gdLst/>
              <a:ahLst/>
              <a:cxnLst/>
              <a:rect l="0" t="0" r="0" b="0"/>
              <a:pathLst>
                <a:path w="107158" h="345283">
                  <a:moveTo>
                    <a:pt x="107157" y="0"/>
                  </a:moveTo>
                  <a:lnTo>
                    <a:pt x="107157" y="0"/>
                  </a:lnTo>
                  <a:lnTo>
                    <a:pt x="107157" y="6320"/>
                  </a:lnTo>
                  <a:lnTo>
                    <a:pt x="105834" y="8182"/>
                  </a:lnTo>
                  <a:lnTo>
                    <a:pt x="103629" y="9423"/>
                  </a:lnTo>
                  <a:lnTo>
                    <a:pt x="100837" y="10251"/>
                  </a:lnTo>
                  <a:lnTo>
                    <a:pt x="98975" y="13449"/>
                  </a:lnTo>
                  <a:lnTo>
                    <a:pt x="86045" y="69511"/>
                  </a:lnTo>
                  <a:lnTo>
                    <a:pt x="74194" y="123022"/>
                  </a:lnTo>
                  <a:lnTo>
                    <a:pt x="59291" y="182268"/>
                  </a:lnTo>
                  <a:lnTo>
                    <a:pt x="40978" y="237286"/>
                  </a:lnTo>
                  <a:lnTo>
                    <a:pt x="30091" y="287470"/>
                  </a:lnTo>
                  <a:lnTo>
                    <a:pt x="0" y="345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13"/>
          <p:cNvGrpSpPr/>
          <p:nvPr/>
        </p:nvGrpSpPr>
        <p:grpSpPr>
          <a:xfrm>
            <a:off x="6251031" y="3476625"/>
            <a:ext cx="1071314" cy="345282"/>
            <a:chOff x="6251031" y="3476625"/>
            <a:chExt cx="1071314" cy="345282"/>
          </a:xfrm>
        </p:grpSpPr>
        <p:sp>
          <p:nvSpPr>
            <p:cNvPr id="125" name="SMARTInkShape-113"/>
            <p:cNvSpPr/>
            <p:nvPr>
              <p:custDataLst>
                <p:tags r:id="rId61"/>
              </p:custDataLst>
            </p:nvPr>
          </p:nvSpPr>
          <p:spPr>
            <a:xfrm>
              <a:off x="6251031" y="3595688"/>
              <a:ext cx="142626" cy="225803"/>
            </a:xfrm>
            <a:custGeom>
              <a:avLst/>
              <a:gdLst/>
              <a:ahLst/>
              <a:cxnLst/>
              <a:rect l="0" t="0" r="0" b="0"/>
              <a:pathLst>
                <a:path w="142626" h="225803">
                  <a:moveTo>
                    <a:pt x="130719" y="0"/>
                  </a:moveTo>
                  <a:lnTo>
                    <a:pt x="130719" y="0"/>
                  </a:lnTo>
                  <a:lnTo>
                    <a:pt x="98800" y="0"/>
                  </a:lnTo>
                  <a:lnTo>
                    <a:pt x="82549" y="9423"/>
                  </a:lnTo>
                  <a:lnTo>
                    <a:pt x="60790" y="17736"/>
                  </a:lnTo>
                  <a:lnTo>
                    <a:pt x="56319" y="21084"/>
                  </a:lnTo>
                  <a:lnTo>
                    <a:pt x="47380" y="32117"/>
                  </a:lnTo>
                  <a:lnTo>
                    <a:pt x="30472" y="45087"/>
                  </a:lnTo>
                  <a:lnTo>
                    <a:pt x="20901" y="57963"/>
                  </a:lnTo>
                  <a:lnTo>
                    <a:pt x="15766" y="72504"/>
                  </a:lnTo>
                  <a:lnTo>
                    <a:pt x="2593" y="122683"/>
                  </a:lnTo>
                  <a:lnTo>
                    <a:pt x="0" y="177866"/>
                  </a:lnTo>
                  <a:lnTo>
                    <a:pt x="1184" y="194145"/>
                  </a:lnTo>
                  <a:lnTo>
                    <a:pt x="6120" y="210199"/>
                  </a:lnTo>
                  <a:lnTo>
                    <a:pt x="9289" y="215539"/>
                  </a:lnTo>
                  <a:lnTo>
                    <a:pt x="16336" y="221472"/>
                  </a:lnTo>
                  <a:lnTo>
                    <a:pt x="27741" y="224812"/>
                  </a:lnTo>
                  <a:lnTo>
                    <a:pt x="45821" y="225802"/>
                  </a:lnTo>
                  <a:lnTo>
                    <a:pt x="51631" y="223294"/>
                  </a:lnTo>
                  <a:lnTo>
                    <a:pt x="74671" y="199359"/>
                  </a:lnTo>
                  <a:lnTo>
                    <a:pt x="90937" y="171915"/>
                  </a:lnTo>
                  <a:lnTo>
                    <a:pt x="115279" y="113706"/>
                  </a:lnTo>
                  <a:lnTo>
                    <a:pt x="121293" y="85284"/>
                  </a:lnTo>
                  <a:lnTo>
                    <a:pt x="128857" y="58297"/>
                  </a:lnTo>
                  <a:lnTo>
                    <a:pt x="130716" y="24024"/>
                  </a:lnTo>
                  <a:lnTo>
                    <a:pt x="130719" y="82000"/>
                  </a:lnTo>
                  <a:lnTo>
                    <a:pt x="130719" y="137310"/>
                  </a:lnTo>
                  <a:lnTo>
                    <a:pt x="132041" y="185275"/>
                  </a:lnTo>
                  <a:lnTo>
                    <a:pt x="142625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14"/>
            <p:cNvSpPr/>
            <p:nvPr>
              <p:custDataLst>
                <p:tags r:id="rId62"/>
              </p:custDataLst>
            </p:nvPr>
          </p:nvSpPr>
          <p:spPr>
            <a:xfrm>
              <a:off x="6489052" y="3619500"/>
              <a:ext cx="118918" cy="202407"/>
            </a:xfrm>
            <a:custGeom>
              <a:avLst/>
              <a:gdLst/>
              <a:ahLst/>
              <a:cxnLst/>
              <a:rect l="0" t="0" r="0" b="0"/>
              <a:pathLst>
                <a:path w="118918" h="202407">
                  <a:moveTo>
                    <a:pt x="11761" y="0"/>
                  </a:moveTo>
                  <a:lnTo>
                    <a:pt x="11761" y="0"/>
                  </a:lnTo>
                  <a:lnTo>
                    <a:pt x="11761" y="20503"/>
                  </a:lnTo>
                  <a:lnTo>
                    <a:pt x="1510" y="73237"/>
                  </a:lnTo>
                  <a:lnTo>
                    <a:pt x="0" y="116210"/>
                  </a:lnTo>
                  <a:lnTo>
                    <a:pt x="6218" y="139237"/>
                  </a:lnTo>
                  <a:lnTo>
                    <a:pt x="16439" y="156496"/>
                  </a:lnTo>
                  <a:lnTo>
                    <a:pt x="23982" y="162158"/>
                  </a:lnTo>
                  <a:lnTo>
                    <a:pt x="27846" y="163668"/>
                  </a:lnTo>
                  <a:lnTo>
                    <a:pt x="31745" y="163352"/>
                  </a:lnTo>
                  <a:lnTo>
                    <a:pt x="39605" y="159472"/>
                  </a:lnTo>
                  <a:lnTo>
                    <a:pt x="71295" y="116143"/>
                  </a:lnTo>
                  <a:lnTo>
                    <a:pt x="89812" y="72131"/>
                  </a:lnTo>
                  <a:lnTo>
                    <a:pt x="105149" y="21835"/>
                  </a:lnTo>
                  <a:lnTo>
                    <a:pt x="107093" y="18526"/>
                  </a:lnTo>
                  <a:lnTo>
                    <a:pt x="109711" y="16319"/>
                  </a:lnTo>
                  <a:lnTo>
                    <a:pt x="117097" y="12778"/>
                  </a:lnTo>
                  <a:lnTo>
                    <a:pt x="117704" y="13810"/>
                  </a:lnTo>
                  <a:lnTo>
                    <a:pt x="118377" y="18485"/>
                  </a:lnTo>
                  <a:lnTo>
                    <a:pt x="111951" y="40448"/>
                  </a:lnTo>
                  <a:lnTo>
                    <a:pt x="114943" y="57257"/>
                  </a:lnTo>
                  <a:lnTo>
                    <a:pt x="108317" y="108425"/>
                  </a:lnTo>
                  <a:lnTo>
                    <a:pt x="107124" y="166064"/>
                  </a:lnTo>
                  <a:lnTo>
                    <a:pt x="118917" y="202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15"/>
            <p:cNvSpPr/>
            <p:nvPr>
              <p:custDataLst>
                <p:tags r:id="rId63"/>
              </p:custDataLst>
            </p:nvPr>
          </p:nvSpPr>
          <p:spPr>
            <a:xfrm>
              <a:off x="6703219" y="3583781"/>
              <a:ext cx="1" cy="190501"/>
            </a:xfrm>
            <a:custGeom>
              <a:avLst/>
              <a:gdLst/>
              <a:ahLst/>
              <a:cxnLst/>
              <a:rect l="0" t="0" r="0" b="0"/>
              <a:pathLst>
                <a:path w="1" h="190501">
                  <a:moveTo>
                    <a:pt x="0" y="0"/>
                  </a:moveTo>
                  <a:lnTo>
                    <a:pt x="0" y="0"/>
                  </a:lnTo>
                  <a:lnTo>
                    <a:pt x="0" y="50880"/>
                  </a:lnTo>
                  <a:lnTo>
                    <a:pt x="0" y="109097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16"/>
            <p:cNvSpPr/>
            <p:nvPr>
              <p:custDataLst>
                <p:tags r:id="rId64"/>
              </p:custDataLst>
            </p:nvPr>
          </p:nvSpPr>
          <p:spPr>
            <a:xfrm>
              <a:off x="6667500" y="3607594"/>
              <a:ext cx="107157" cy="11888"/>
            </a:xfrm>
            <a:custGeom>
              <a:avLst/>
              <a:gdLst/>
              <a:ahLst/>
              <a:cxnLst/>
              <a:rect l="0" t="0" r="0" b="0"/>
              <a:pathLst>
                <a:path w="107157" h="11888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1322" y="8183"/>
                  </a:lnTo>
                  <a:lnTo>
                    <a:pt x="3527" y="9424"/>
                  </a:lnTo>
                  <a:lnTo>
                    <a:pt x="16572" y="11415"/>
                  </a:lnTo>
                  <a:lnTo>
                    <a:pt x="71774" y="11887"/>
                  </a:lnTo>
                  <a:lnTo>
                    <a:pt x="86138" y="1057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17"/>
            <p:cNvSpPr/>
            <p:nvPr>
              <p:custDataLst>
                <p:tags r:id="rId65"/>
              </p:custDataLst>
            </p:nvPr>
          </p:nvSpPr>
          <p:spPr>
            <a:xfrm>
              <a:off x="6870397" y="3476625"/>
              <a:ext cx="130479" cy="297657"/>
            </a:xfrm>
            <a:custGeom>
              <a:avLst/>
              <a:gdLst/>
              <a:ahLst/>
              <a:cxnLst/>
              <a:rect l="0" t="0" r="0" b="0"/>
              <a:pathLst>
                <a:path w="130479" h="297657">
                  <a:moveTo>
                    <a:pt x="11416" y="0"/>
                  </a:moveTo>
                  <a:lnTo>
                    <a:pt x="11416" y="0"/>
                  </a:lnTo>
                  <a:lnTo>
                    <a:pt x="3234" y="19010"/>
                  </a:lnTo>
                  <a:lnTo>
                    <a:pt x="0" y="55975"/>
                  </a:lnTo>
                  <a:lnTo>
                    <a:pt x="9803" y="109544"/>
                  </a:lnTo>
                  <a:lnTo>
                    <a:pt x="19503" y="167711"/>
                  </a:lnTo>
                  <a:lnTo>
                    <a:pt x="23098" y="222519"/>
                  </a:lnTo>
                  <a:lnTo>
                    <a:pt x="23312" y="244376"/>
                  </a:lnTo>
                  <a:lnTo>
                    <a:pt x="24644" y="194130"/>
                  </a:lnTo>
                  <a:lnTo>
                    <a:pt x="32827" y="174672"/>
                  </a:lnTo>
                  <a:lnTo>
                    <a:pt x="43916" y="155575"/>
                  </a:lnTo>
                  <a:lnTo>
                    <a:pt x="44989" y="151342"/>
                  </a:lnTo>
                  <a:lnTo>
                    <a:pt x="47027" y="148519"/>
                  </a:lnTo>
                  <a:lnTo>
                    <a:pt x="49708" y="146638"/>
                  </a:lnTo>
                  <a:lnTo>
                    <a:pt x="56216" y="143224"/>
                  </a:lnTo>
                  <a:lnTo>
                    <a:pt x="68746" y="132843"/>
                  </a:lnTo>
                  <a:lnTo>
                    <a:pt x="70802" y="133541"/>
                  </a:lnTo>
                  <a:lnTo>
                    <a:pt x="80017" y="139522"/>
                  </a:lnTo>
                  <a:lnTo>
                    <a:pt x="87326" y="141385"/>
                  </a:lnTo>
                  <a:lnTo>
                    <a:pt x="94983" y="149268"/>
                  </a:lnTo>
                  <a:lnTo>
                    <a:pt x="112302" y="178310"/>
                  </a:lnTo>
                  <a:lnTo>
                    <a:pt x="117334" y="205780"/>
                  </a:lnTo>
                  <a:lnTo>
                    <a:pt x="119528" y="222221"/>
                  </a:lnTo>
                  <a:lnTo>
                    <a:pt x="127923" y="250809"/>
                  </a:lnTo>
                  <a:lnTo>
                    <a:pt x="130478" y="297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8"/>
            <p:cNvSpPr/>
            <p:nvPr>
              <p:custDataLst>
                <p:tags r:id="rId66"/>
              </p:custDataLst>
            </p:nvPr>
          </p:nvSpPr>
          <p:spPr>
            <a:xfrm>
              <a:off x="7054010" y="3643313"/>
              <a:ext cx="119585" cy="113540"/>
            </a:xfrm>
            <a:custGeom>
              <a:avLst/>
              <a:gdLst/>
              <a:ahLst/>
              <a:cxnLst/>
              <a:rect l="0" t="0" r="0" b="0"/>
              <a:pathLst>
                <a:path w="119585" h="113540">
                  <a:moveTo>
                    <a:pt x="65928" y="0"/>
                  </a:moveTo>
                  <a:lnTo>
                    <a:pt x="65928" y="0"/>
                  </a:lnTo>
                  <a:lnTo>
                    <a:pt x="59608" y="0"/>
                  </a:lnTo>
                  <a:lnTo>
                    <a:pt x="52976" y="3527"/>
                  </a:lnTo>
                  <a:lnTo>
                    <a:pt x="37940" y="16571"/>
                  </a:lnTo>
                  <a:lnTo>
                    <a:pt x="14315" y="56320"/>
                  </a:lnTo>
                  <a:lnTo>
                    <a:pt x="3911" y="82398"/>
                  </a:lnTo>
                  <a:lnTo>
                    <a:pt x="771" y="86682"/>
                  </a:lnTo>
                  <a:lnTo>
                    <a:pt x="0" y="90861"/>
                  </a:lnTo>
                  <a:lnTo>
                    <a:pt x="810" y="94969"/>
                  </a:lnTo>
                  <a:lnTo>
                    <a:pt x="2672" y="99031"/>
                  </a:lnTo>
                  <a:lnTo>
                    <a:pt x="5237" y="101739"/>
                  </a:lnTo>
                  <a:lnTo>
                    <a:pt x="22641" y="112763"/>
                  </a:lnTo>
                  <a:lnTo>
                    <a:pt x="27810" y="113539"/>
                  </a:lnTo>
                  <a:lnTo>
                    <a:pt x="47725" y="108312"/>
                  </a:lnTo>
                  <a:lnTo>
                    <a:pt x="62689" y="101937"/>
                  </a:lnTo>
                  <a:lnTo>
                    <a:pt x="74630" y="91166"/>
                  </a:lnTo>
                  <a:lnTo>
                    <a:pt x="104115" y="55024"/>
                  </a:lnTo>
                  <a:lnTo>
                    <a:pt x="119584" y="17395"/>
                  </a:lnTo>
                  <a:lnTo>
                    <a:pt x="118896" y="12919"/>
                  </a:lnTo>
                  <a:lnTo>
                    <a:pt x="117116" y="8613"/>
                  </a:lnTo>
                  <a:lnTo>
                    <a:pt x="114604" y="5741"/>
                  </a:lnTo>
                  <a:lnTo>
                    <a:pt x="108288" y="2551"/>
                  </a:lnTo>
                  <a:lnTo>
                    <a:pt x="897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9"/>
            <p:cNvSpPr/>
            <p:nvPr>
              <p:custDataLst>
                <p:tags r:id="rId67"/>
              </p:custDataLst>
            </p:nvPr>
          </p:nvSpPr>
          <p:spPr>
            <a:xfrm>
              <a:off x="7227239" y="3595688"/>
              <a:ext cx="95106" cy="171551"/>
            </a:xfrm>
            <a:custGeom>
              <a:avLst/>
              <a:gdLst/>
              <a:ahLst/>
              <a:cxnLst/>
              <a:rect l="0" t="0" r="0" b="0"/>
              <a:pathLst>
                <a:path w="95106" h="171551">
                  <a:moveTo>
                    <a:pt x="11761" y="71437"/>
                  </a:moveTo>
                  <a:lnTo>
                    <a:pt x="11761" y="71437"/>
                  </a:lnTo>
                  <a:lnTo>
                    <a:pt x="11761" y="124409"/>
                  </a:lnTo>
                  <a:lnTo>
                    <a:pt x="11761" y="156579"/>
                  </a:lnTo>
                  <a:lnTo>
                    <a:pt x="8233" y="165722"/>
                  </a:lnTo>
                  <a:lnTo>
                    <a:pt x="5441" y="170012"/>
                  </a:lnTo>
                  <a:lnTo>
                    <a:pt x="3579" y="171550"/>
                  </a:lnTo>
                  <a:lnTo>
                    <a:pt x="2338" y="171252"/>
                  </a:lnTo>
                  <a:lnTo>
                    <a:pt x="1510" y="169730"/>
                  </a:lnTo>
                  <a:lnTo>
                    <a:pt x="0" y="150383"/>
                  </a:lnTo>
                  <a:lnTo>
                    <a:pt x="3402" y="105009"/>
                  </a:lnTo>
                  <a:lnTo>
                    <a:pt x="12811" y="77857"/>
                  </a:lnTo>
                  <a:lnTo>
                    <a:pt x="41248" y="42933"/>
                  </a:lnTo>
                  <a:lnTo>
                    <a:pt x="62537" y="22275"/>
                  </a:lnTo>
                  <a:lnTo>
                    <a:pt x="951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14"/>
          <p:cNvGrpSpPr/>
          <p:nvPr/>
        </p:nvGrpSpPr>
        <p:grpSpPr>
          <a:xfrm>
            <a:off x="7405688" y="4108207"/>
            <a:ext cx="1152543" cy="222132"/>
            <a:chOff x="7405688" y="4108207"/>
            <a:chExt cx="1152543" cy="222132"/>
          </a:xfrm>
        </p:grpSpPr>
        <p:sp>
          <p:nvSpPr>
            <p:cNvPr id="133" name="SMARTInkShape-120"/>
            <p:cNvSpPr/>
            <p:nvPr>
              <p:custDataLst>
                <p:tags r:id="rId51"/>
              </p:custDataLst>
            </p:nvPr>
          </p:nvSpPr>
          <p:spPr>
            <a:xfrm>
              <a:off x="7405688" y="4119563"/>
              <a:ext cx="119063" cy="178594"/>
            </a:xfrm>
            <a:custGeom>
              <a:avLst/>
              <a:gdLst/>
              <a:ahLst/>
              <a:cxnLst/>
              <a:rect l="0" t="0" r="0" b="0"/>
              <a:pathLst>
                <a:path w="119063" h="178594">
                  <a:moveTo>
                    <a:pt x="119062" y="0"/>
                  </a:moveTo>
                  <a:lnTo>
                    <a:pt x="119062" y="0"/>
                  </a:lnTo>
                  <a:lnTo>
                    <a:pt x="112742" y="6320"/>
                  </a:lnTo>
                  <a:lnTo>
                    <a:pt x="106110" y="9423"/>
                  </a:lnTo>
                  <a:lnTo>
                    <a:pt x="87175" y="12901"/>
                  </a:lnTo>
                  <a:lnTo>
                    <a:pt x="27857" y="56228"/>
                  </a:lnTo>
                  <a:lnTo>
                    <a:pt x="24611" y="58879"/>
                  </a:lnTo>
                  <a:lnTo>
                    <a:pt x="23883" y="69725"/>
                  </a:lnTo>
                  <a:lnTo>
                    <a:pt x="25182" y="70295"/>
                  </a:lnTo>
                  <a:lnTo>
                    <a:pt x="55701" y="72730"/>
                  </a:lnTo>
                  <a:lnTo>
                    <a:pt x="68833" y="79611"/>
                  </a:lnTo>
                  <a:lnTo>
                    <a:pt x="87569" y="83560"/>
                  </a:lnTo>
                  <a:lnTo>
                    <a:pt x="102087" y="92521"/>
                  </a:lnTo>
                  <a:lnTo>
                    <a:pt x="110635" y="99770"/>
                  </a:lnTo>
                  <a:lnTo>
                    <a:pt x="115316" y="107401"/>
                  </a:lnTo>
                  <a:lnTo>
                    <a:pt x="118322" y="123079"/>
                  </a:lnTo>
                  <a:lnTo>
                    <a:pt x="118996" y="146848"/>
                  </a:lnTo>
                  <a:lnTo>
                    <a:pt x="115505" y="154783"/>
                  </a:lnTo>
                  <a:lnTo>
                    <a:pt x="112722" y="158751"/>
                  </a:lnTo>
                  <a:lnTo>
                    <a:pt x="106102" y="163160"/>
                  </a:lnTo>
                  <a:lnTo>
                    <a:pt x="66771" y="175801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21"/>
            <p:cNvSpPr/>
            <p:nvPr>
              <p:custDataLst>
                <p:tags r:id="rId52"/>
              </p:custDataLst>
            </p:nvPr>
          </p:nvSpPr>
          <p:spPr>
            <a:xfrm>
              <a:off x="7572375" y="4191000"/>
              <a:ext cx="47626" cy="23814"/>
            </a:xfrm>
            <a:custGeom>
              <a:avLst/>
              <a:gdLst/>
              <a:ahLst/>
              <a:cxnLst/>
              <a:rect l="0" t="0" r="0" b="0"/>
              <a:pathLst>
                <a:path w="47626" h="23814">
                  <a:moveTo>
                    <a:pt x="47625" y="0"/>
                  </a:moveTo>
                  <a:lnTo>
                    <a:pt x="47625" y="0"/>
                  </a:lnTo>
                  <a:lnTo>
                    <a:pt x="37374" y="0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22"/>
            <p:cNvSpPr/>
            <p:nvPr>
              <p:custDataLst>
                <p:tags r:id="rId53"/>
              </p:custDataLst>
            </p:nvPr>
          </p:nvSpPr>
          <p:spPr>
            <a:xfrm>
              <a:off x="7631906" y="4167188"/>
              <a:ext cx="47626" cy="142876"/>
            </a:xfrm>
            <a:custGeom>
              <a:avLst/>
              <a:gdLst/>
              <a:ahLst/>
              <a:cxnLst/>
              <a:rect l="0" t="0" r="0" b="0"/>
              <a:pathLst>
                <a:path w="47626" h="142876">
                  <a:moveTo>
                    <a:pt x="0" y="142875"/>
                  </a:moveTo>
                  <a:lnTo>
                    <a:pt x="0" y="142875"/>
                  </a:lnTo>
                  <a:lnTo>
                    <a:pt x="0" y="136554"/>
                  </a:lnTo>
                  <a:lnTo>
                    <a:pt x="3527" y="129923"/>
                  </a:lnTo>
                  <a:lnTo>
                    <a:pt x="35810" y="88167"/>
                  </a:lnTo>
                  <a:lnTo>
                    <a:pt x="44125" y="60960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23"/>
            <p:cNvSpPr/>
            <p:nvPr>
              <p:custDataLst>
                <p:tags r:id="rId54"/>
              </p:custDataLst>
            </p:nvPr>
          </p:nvSpPr>
          <p:spPr>
            <a:xfrm>
              <a:off x="7596188" y="4179094"/>
              <a:ext cx="107157" cy="118989"/>
            </a:xfrm>
            <a:custGeom>
              <a:avLst/>
              <a:gdLst/>
              <a:ahLst/>
              <a:cxnLst/>
              <a:rect l="0" t="0" r="0" b="0"/>
              <a:pathLst>
                <a:path w="107157" h="118989">
                  <a:moveTo>
                    <a:pt x="11906" y="0"/>
                  </a:moveTo>
                  <a:lnTo>
                    <a:pt x="11906" y="0"/>
                  </a:lnTo>
                  <a:lnTo>
                    <a:pt x="1654" y="0"/>
                  </a:lnTo>
                  <a:lnTo>
                    <a:pt x="1103" y="1323"/>
                  </a:lnTo>
                  <a:lnTo>
                    <a:pt x="0" y="57274"/>
                  </a:lnTo>
                  <a:lnTo>
                    <a:pt x="0" y="61995"/>
                  </a:lnTo>
                  <a:lnTo>
                    <a:pt x="3526" y="70768"/>
                  </a:lnTo>
                  <a:lnTo>
                    <a:pt x="33427" y="116209"/>
                  </a:lnTo>
                  <a:lnTo>
                    <a:pt x="38227" y="117793"/>
                  </a:lnTo>
                  <a:lnTo>
                    <a:pt x="67577" y="118988"/>
                  </a:lnTo>
                  <a:lnTo>
                    <a:pt x="73249" y="115502"/>
                  </a:lnTo>
                  <a:lnTo>
                    <a:pt x="98379" y="90567"/>
                  </a:lnTo>
                  <a:lnTo>
                    <a:pt x="103254" y="80821"/>
                  </a:lnTo>
                  <a:lnTo>
                    <a:pt x="106385" y="62463"/>
                  </a:lnTo>
                  <a:lnTo>
                    <a:pt x="107156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24"/>
            <p:cNvSpPr/>
            <p:nvPr>
              <p:custDataLst>
                <p:tags r:id="rId55"/>
              </p:custDataLst>
            </p:nvPr>
          </p:nvSpPr>
          <p:spPr>
            <a:xfrm>
              <a:off x="7800272" y="4155686"/>
              <a:ext cx="93573" cy="174653"/>
            </a:xfrm>
            <a:custGeom>
              <a:avLst/>
              <a:gdLst/>
              <a:ahLst/>
              <a:cxnLst/>
              <a:rect l="0" t="0" r="0" b="0"/>
              <a:pathLst>
                <a:path w="93573" h="174653">
                  <a:moveTo>
                    <a:pt x="22134" y="11502"/>
                  </a:moveTo>
                  <a:lnTo>
                    <a:pt x="22134" y="11502"/>
                  </a:lnTo>
                  <a:lnTo>
                    <a:pt x="22134" y="28073"/>
                  </a:lnTo>
                  <a:lnTo>
                    <a:pt x="20812" y="30487"/>
                  </a:lnTo>
                  <a:lnTo>
                    <a:pt x="18607" y="32096"/>
                  </a:lnTo>
                  <a:lnTo>
                    <a:pt x="15814" y="33168"/>
                  </a:lnTo>
                  <a:lnTo>
                    <a:pt x="13953" y="36529"/>
                  </a:lnTo>
                  <a:lnTo>
                    <a:pt x="122" y="91234"/>
                  </a:lnTo>
                  <a:lnTo>
                    <a:pt x="0" y="124020"/>
                  </a:lnTo>
                  <a:lnTo>
                    <a:pt x="8619" y="166254"/>
                  </a:lnTo>
                  <a:lnTo>
                    <a:pt x="10478" y="170232"/>
                  </a:lnTo>
                  <a:lnTo>
                    <a:pt x="13040" y="172884"/>
                  </a:lnTo>
                  <a:lnTo>
                    <a:pt x="16071" y="174652"/>
                  </a:lnTo>
                  <a:lnTo>
                    <a:pt x="26495" y="173089"/>
                  </a:lnTo>
                  <a:lnTo>
                    <a:pt x="32979" y="170820"/>
                  </a:lnTo>
                  <a:lnTo>
                    <a:pt x="37302" y="167985"/>
                  </a:lnTo>
                  <a:lnTo>
                    <a:pt x="40184" y="164771"/>
                  </a:lnTo>
                  <a:lnTo>
                    <a:pt x="62181" y="115520"/>
                  </a:lnTo>
                  <a:lnTo>
                    <a:pt x="79345" y="59587"/>
                  </a:lnTo>
                  <a:lnTo>
                    <a:pt x="93499" y="203"/>
                  </a:lnTo>
                  <a:lnTo>
                    <a:pt x="93524" y="0"/>
                  </a:lnTo>
                  <a:lnTo>
                    <a:pt x="93572" y="51890"/>
                  </a:lnTo>
                  <a:lnTo>
                    <a:pt x="93572" y="118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25"/>
            <p:cNvSpPr/>
            <p:nvPr>
              <p:custDataLst>
                <p:tags r:id="rId56"/>
              </p:custDataLst>
            </p:nvPr>
          </p:nvSpPr>
          <p:spPr>
            <a:xfrm>
              <a:off x="7989094" y="4131469"/>
              <a:ext cx="35720" cy="130133"/>
            </a:xfrm>
            <a:custGeom>
              <a:avLst/>
              <a:gdLst/>
              <a:ahLst/>
              <a:cxnLst/>
              <a:rect l="0" t="0" r="0" b="0"/>
              <a:pathLst>
                <a:path w="35720" h="130133">
                  <a:moveTo>
                    <a:pt x="0" y="71437"/>
                  </a:moveTo>
                  <a:lnTo>
                    <a:pt x="0" y="71437"/>
                  </a:lnTo>
                  <a:lnTo>
                    <a:pt x="0" y="130132"/>
                  </a:lnTo>
                  <a:lnTo>
                    <a:pt x="0" y="92708"/>
                  </a:lnTo>
                  <a:lnTo>
                    <a:pt x="18985" y="36415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26"/>
            <p:cNvSpPr/>
            <p:nvPr>
              <p:custDataLst>
                <p:tags r:id="rId57"/>
              </p:custDataLst>
            </p:nvPr>
          </p:nvSpPr>
          <p:spPr>
            <a:xfrm>
              <a:off x="8108217" y="4131469"/>
              <a:ext cx="71378" cy="166479"/>
            </a:xfrm>
            <a:custGeom>
              <a:avLst/>
              <a:gdLst/>
              <a:ahLst/>
              <a:cxnLst/>
              <a:rect l="0" t="0" r="0" b="0"/>
              <a:pathLst>
                <a:path w="71378" h="166479">
                  <a:moveTo>
                    <a:pt x="71377" y="0"/>
                  </a:moveTo>
                  <a:lnTo>
                    <a:pt x="71377" y="0"/>
                  </a:lnTo>
                  <a:lnTo>
                    <a:pt x="43044" y="0"/>
                  </a:lnTo>
                  <a:lnTo>
                    <a:pt x="40583" y="1323"/>
                  </a:lnTo>
                  <a:lnTo>
                    <a:pt x="38941" y="3527"/>
                  </a:lnTo>
                  <a:lnTo>
                    <a:pt x="37847" y="6321"/>
                  </a:lnTo>
                  <a:lnTo>
                    <a:pt x="35794" y="8183"/>
                  </a:lnTo>
                  <a:lnTo>
                    <a:pt x="29985" y="10251"/>
                  </a:lnTo>
                  <a:lnTo>
                    <a:pt x="22994" y="18226"/>
                  </a:lnTo>
                  <a:lnTo>
                    <a:pt x="3400" y="47134"/>
                  </a:lnTo>
                  <a:lnTo>
                    <a:pt x="623" y="69723"/>
                  </a:lnTo>
                  <a:lnTo>
                    <a:pt x="0" y="119222"/>
                  </a:lnTo>
                  <a:lnTo>
                    <a:pt x="3494" y="129276"/>
                  </a:lnTo>
                  <a:lnTo>
                    <a:pt x="8134" y="138154"/>
                  </a:lnTo>
                  <a:lnTo>
                    <a:pt x="12069" y="150589"/>
                  </a:lnTo>
                  <a:lnTo>
                    <a:pt x="17677" y="158651"/>
                  </a:lnTo>
                  <a:lnTo>
                    <a:pt x="24580" y="163116"/>
                  </a:lnTo>
                  <a:lnTo>
                    <a:pt x="33380" y="165100"/>
                  </a:lnTo>
                  <a:lnTo>
                    <a:pt x="55512" y="166478"/>
                  </a:lnTo>
                  <a:lnTo>
                    <a:pt x="71377" y="15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27"/>
            <p:cNvSpPr/>
            <p:nvPr>
              <p:custDataLst>
                <p:tags r:id="rId58"/>
              </p:custDataLst>
            </p:nvPr>
          </p:nvSpPr>
          <p:spPr>
            <a:xfrm>
              <a:off x="8239283" y="4108207"/>
              <a:ext cx="130613" cy="166138"/>
            </a:xfrm>
            <a:custGeom>
              <a:avLst/>
              <a:gdLst/>
              <a:ahLst/>
              <a:cxnLst/>
              <a:rect l="0" t="0" r="0" b="0"/>
              <a:pathLst>
                <a:path w="130613" h="166138">
                  <a:moveTo>
                    <a:pt x="23655" y="58981"/>
                  </a:moveTo>
                  <a:lnTo>
                    <a:pt x="23655" y="58981"/>
                  </a:lnTo>
                  <a:lnTo>
                    <a:pt x="13403" y="58981"/>
                  </a:lnTo>
                  <a:lnTo>
                    <a:pt x="0" y="70741"/>
                  </a:lnTo>
                  <a:lnTo>
                    <a:pt x="10106" y="81125"/>
                  </a:lnTo>
                  <a:lnTo>
                    <a:pt x="64503" y="67557"/>
                  </a:lnTo>
                  <a:lnTo>
                    <a:pt x="97090" y="50604"/>
                  </a:lnTo>
                  <a:lnTo>
                    <a:pt x="128550" y="13702"/>
                  </a:lnTo>
                  <a:lnTo>
                    <a:pt x="129806" y="8871"/>
                  </a:lnTo>
                  <a:lnTo>
                    <a:pt x="130612" y="1310"/>
                  </a:lnTo>
                  <a:lnTo>
                    <a:pt x="118110" y="0"/>
                  </a:lnTo>
                  <a:lnTo>
                    <a:pt x="114406" y="1139"/>
                  </a:lnTo>
                  <a:lnTo>
                    <a:pt x="111937" y="3222"/>
                  </a:lnTo>
                  <a:lnTo>
                    <a:pt x="110291" y="5933"/>
                  </a:lnTo>
                  <a:lnTo>
                    <a:pt x="101406" y="8946"/>
                  </a:lnTo>
                  <a:lnTo>
                    <a:pt x="95333" y="9749"/>
                  </a:lnTo>
                  <a:lnTo>
                    <a:pt x="89961" y="12930"/>
                  </a:lnTo>
                  <a:lnTo>
                    <a:pt x="63588" y="43696"/>
                  </a:lnTo>
                  <a:lnTo>
                    <a:pt x="40874" y="78979"/>
                  </a:lnTo>
                  <a:lnTo>
                    <a:pt x="36259" y="108765"/>
                  </a:lnTo>
                  <a:lnTo>
                    <a:pt x="35767" y="128265"/>
                  </a:lnTo>
                  <a:lnTo>
                    <a:pt x="39180" y="139603"/>
                  </a:lnTo>
                  <a:lnTo>
                    <a:pt x="52150" y="157662"/>
                  </a:lnTo>
                  <a:lnTo>
                    <a:pt x="59690" y="162370"/>
                  </a:lnTo>
                  <a:lnTo>
                    <a:pt x="106998" y="1661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8"/>
            <p:cNvSpPr/>
            <p:nvPr>
              <p:custDataLst>
                <p:tags r:id="rId59"/>
              </p:custDataLst>
            </p:nvPr>
          </p:nvSpPr>
          <p:spPr>
            <a:xfrm>
              <a:off x="8441531" y="4155281"/>
              <a:ext cx="47626" cy="35720"/>
            </a:xfrm>
            <a:custGeom>
              <a:avLst/>
              <a:gdLst/>
              <a:ahLst/>
              <a:cxnLst/>
              <a:rect l="0" t="0" r="0" b="0"/>
              <a:pathLst>
                <a:path w="47626" h="35720">
                  <a:moveTo>
                    <a:pt x="47625" y="0"/>
                  </a:moveTo>
                  <a:lnTo>
                    <a:pt x="47625" y="0"/>
                  </a:lnTo>
                  <a:lnTo>
                    <a:pt x="27316" y="18986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9"/>
            <p:cNvSpPr/>
            <p:nvPr>
              <p:custDataLst>
                <p:tags r:id="rId60"/>
              </p:custDataLst>
            </p:nvPr>
          </p:nvSpPr>
          <p:spPr>
            <a:xfrm>
              <a:off x="8453438" y="4191000"/>
              <a:ext cx="104793" cy="107157"/>
            </a:xfrm>
            <a:custGeom>
              <a:avLst/>
              <a:gdLst/>
              <a:ahLst/>
              <a:cxnLst/>
              <a:rect l="0" t="0" r="0" b="0"/>
              <a:pathLst>
                <a:path w="104793" h="107157">
                  <a:moveTo>
                    <a:pt x="11906" y="0"/>
                  </a:moveTo>
                  <a:lnTo>
                    <a:pt x="11906" y="0"/>
                  </a:lnTo>
                  <a:lnTo>
                    <a:pt x="28478" y="0"/>
                  </a:lnTo>
                  <a:lnTo>
                    <a:pt x="66406" y="12126"/>
                  </a:lnTo>
                  <a:lnTo>
                    <a:pt x="91189" y="32117"/>
                  </a:lnTo>
                  <a:lnTo>
                    <a:pt x="101836" y="43765"/>
                  </a:lnTo>
                  <a:lnTo>
                    <a:pt x="104792" y="51642"/>
                  </a:lnTo>
                  <a:lnTo>
                    <a:pt x="104257" y="54271"/>
                  </a:lnTo>
                  <a:lnTo>
                    <a:pt x="102578" y="56025"/>
                  </a:lnTo>
                  <a:lnTo>
                    <a:pt x="100134" y="57194"/>
                  </a:lnTo>
                  <a:lnTo>
                    <a:pt x="86710" y="75435"/>
                  </a:lnTo>
                  <a:lnTo>
                    <a:pt x="52619" y="92154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SMARTInkShape-Group15"/>
          <p:cNvGrpSpPr/>
          <p:nvPr/>
        </p:nvGrpSpPr>
        <p:grpSpPr>
          <a:xfrm>
            <a:off x="6351207" y="4107656"/>
            <a:ext cx="768490" cy="250018"/>
            <a:chOff x="6351207" y="4107656"/>
            <a:chExt cx="768490" cy="250018"/>
          </a:xfrm>
        </p:grpSpPr>
        <p:sp>
          <p:nvSpPr>
            <p:cNvPr id="144" name="SMARTInkShape-130"/>
            <p:cNvSpPr/>
            <p:nvPr>
              <p:custDataLst>
                <p:tags r:id="rId44"/>
              </p:custDataLst>
            </p:nvPr>
          </p:nvSpPr>
          <p:spPr>
            <a:xfrm>
              <a:off x="6351207" y="4202906"/>
              <a:ext cx="101982" cy="154768"/>
            </a:xfrm>
            <a:custGeom>
              <a:avLst/>
              <a:gdLst/>
              <a:ahLst/>
              <a:cxnLst/>
              <a:rect l="0" t="0" r="0" b="0"/>
              <a:pathLst>
                <a:path w="101982" h="154768">
                  <a:moveTo>
                    <a:pt x="78168" y="0"/>
                  </a:moveTo>
                  <a:lnTo>
                    <a:pt x="78168" y="0"/>
                  </a:lnTo>
                  <a:lnTo>
                    <a:pt x="32732" y="45436"/>
                  </a:lnTo>
                  <a:lnTo>
                    <a:pt x="10034" y="82832"/>
                  </a:lnTo>
                  <a:lnTo>
                    <a:pt x="5842" y="103120"/>
                  </a:lnTo>
                  <a:lnTo>
                    <a:pt x="604" y="111095"/>
                  </a:lnTo>
                  <a:lnTo>
                    <a:pt x="0" y="115074"/>
                  </a:lnTo>
                  <a:lnTo>
                    <a:pt x="920" y="119049"/>
                  </a:lnTo>
                  <a:lnTo>
                    <a:pt x="4149" y="126994"/>
                  </a:lnTo>
                  <a:lnTo>
                    <a:pt x="6391" y="140522"/>
                  </a:lnTo>
                  <a:lnTo>
                    <a:pt x="16952" y="152920"/>
                  </a:lnTo>
                  <a:lnTo>
                    <a:pt x="21416" y="153954"/>
                  </a:lnTo>
                  <a:lnTo>
                    <a:pt x="58373" y="154767"/>
                  </a:lnTo>
                  <a:lnTo>
                    <a:pt x="66282" y="151247"/>
                  </a:lnTo>
                  <a:lnTo>
                    <a:pt x="74209" y="146596"/>
                  </a:lnTo>
                  <a:lnTo>
                    <a:pt x="87723" y="143365"/>
                  </a:lnTo>
                  <a:lnTo>
                    <a:pt x="101981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31"/>
            <p:cNvSpPr/>
            <p:nvPr>
              <p:custDataLst>
                <p:tags r:id="rId45"/>
              </p:custDataLst>
            </p:nvPr>
          </p:nvSpPr>
          <p:spPr>
            <a:xfrm>
              <a:off x="6584156" y="4226719"/>
              <a:ext cx="23814" cy="119063"/>
            </a:xfrm>
            <a:custGeom>
              <a:avLst/>
              <a:gdLst/>
              <a:ahLst/>
              <a:cxnLst/>
              <a:rect l="0" t="0" r="0" b="0"/>
              <a:pathLst>
                <a:path w="23814" h="119063">
                  <a:moveTo>
                    <a:pt x="23813" y="0"/>
                  </a:moveTo>
                  <a:lnTo>
                    <a:pt x="23813" y="0"/>
                  </a:lnTo>
                  <a:lnTo>
                    <a:pt x="13561" y="20503"/>
                  </a:lnTo>
                  <a:lnTo>
                    <a:pt x="1699" y="79701"/>
                  </a:lnTo>
                  <a:lnTo>
                    <a:pt x="0" y="119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32"/>
            <p:cNvSpPr/>
            <p:nvPr>
              <p:custDataLst>
                <p:tags r:id="rId46"/>
              </p:custDataLst>
            </p:nvPr>
          </p:nvSpPr>
          <p:spPr>
            <a:xfrm>
              <a:off x="6572250" y="4155281"/>
              <a:ext cx="11907" cy="23814"/>
            </a:xfrm>
            <a:custGeom>
              <a:avLst/>
              <a:gdLst/>
              <a:ahLst/>
              <a:cxnLst/>
              <a:rect l="0" t="0" r="0" b="0"/>
              <a:pathLst>
                <a:path w="11907" h="23814">
                  <a:moveTo>
                    <a:pt x="11906" y="23813"/>
                  </a:moveTo>
                  <a:lnTo>
                    <a:pt x="11906" y="23813"/>
                  </a:lnTo>
                  <a:lnTo>
                    <a:pt x="11906" y="17492"/>
                  </a:lnTo>
                  <a:lnTo>
                    <a:pt x="10584" y="156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33"/>
            <p:cNvSpPr/>
            <p:nvPr>
              <p:custDataLst>
                <p:tags r:id="rId47"/>
              </p:custDataLst>
            </p:nvPr>
          </p:nvSpPr>
          <p:spPr>
            <a:xfrm>
              <a:off x="6738938" y="4107656"/>
              <a:ext cx="11907" cy="214314"/>
            </a:xfrm>
            <a:custGeom>
              <a:avLst/>
              <a:gdLst/>
              <a:ahLst/>
              <a:cxnLst/>
              <a:rect l="0" t="0" r="0" b="0"/>
              <a:pathLst>
                <a:path w="11907" h="214314">
                  <a:moveTo>
                    <a:pt x="11906" y="0"/>
                  </a:moveTo>
                  <a:lnTo>
                    <a:pt x="11906" y="0"/>
                  </a:lnTo>
                  <a:lnTo>
                    <a:pt x="5586" y="6321"/>
                  </a:lnTo>
                  <a:lnTo>
                    <a:pt x="2482" y="16479"/>
                  </a:lnTo>
                  <a:lnTo>
                    <a:pt x="42" y="69694"/>
                  </a:lnTo>
                  <a:lnTo>
                    <a:pt x="2" y="127105"/>
                  </a:lnTo>
                  <a:lnTo>
                    <a:pt x="0" y="179652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34"/>
            <p:cNvSpPr/>
            <p:nvPr>
              <p:custDataLst>
                <p:tags r:id="rId48"/>
              </p:custDataLst>
            </p:nvPr>
          </p:nvSpPr>
          <p:spPr>
            <a:xfrm>
              <a:off x="6691803" y="4191000"/>
              <a:ext cx="70948" cy="11762"/>
            </a:xfrm>
            <a:custGeom>
              <a:avLst/>
              <a:gdLst/>
              <a:ahLst/>
              <a:cxnLst/>
              <a:rect l="0" t="0" r="0" b="0"/>
              <a:pathLst>
                <a:path w="70948" h="11762">
                  <a:moveTo>
                    <a:pt x="11416" y="0"/>
                  </a:moveTo>
                  <a:lnTo>
                    <a:pt x="11416" y="0"/>
                  </a:lnTo>
                  <a:lnTo>
                    <a:pt x="5096" y="0"/>
                  </a:lnTo>
                  <a:lnTo>
                    <a:pt x="3234" y="1323"/>
                  </a:lnTo>
                  <a:lnTo>
                    <a:pt x="1992" y="3528"/>
                  </a:lnTo>
                  <a:lnTo>
                    <a:pt x="0" y="10251"/>
                  </a:lnTo>
                  <a:lnTo>
                    <a:pt x="1160" y="10803"/>
                  </a:lnTo>
                  <a:lnTo>
                    <a:pt x="16125" y="11761"/>
                  </a:lnTo>
                  <a:lnTo>
                    <a:pt x="7094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35"/>
            <p:cNvSpPr/>
            <p:nvPr>
              <p:custDataLst>
                <p:tags r:id="rId49"/>
              </p:custDataLst>
            </p:nvPr>
          </p:nvSpPr>
          <p:spPr>
            <a:xfrm>
              <a:off x="6846657" y="4167239"/>
              <a:ext cx="105932" cy="154731"/>
            </a:xfrm>
            <a:custGeom>
              <a:avLst/>
              <a:gdLst/>
              <a:ahLst/>
              <a:cxnLst/>
              <a:rect l="0" t="0" r="0" b="0"/>
              <a:pathLst>
                <a:path w="105932" h="154731">
                  <a:moveTo>
                    <a:pt x="47062" y="71386"/>
                  </a:moveTo>
                  <a:lnTo>
                    <a:pt x="47062" y="71386"/>
                  </a:lnTo>
                  <a:lnTo>
                    <a:pt x="53382" y="71386"/>
                  </a:lnTo>
                  <a:lnTo>
                    <a:pt x="55243" y="70063"/>
                  </a:lnTo>
                  <a:lnTo>
                    <a:pt x="56485" y="67858"/>
                  </a:lnTo>
                  <a:lnTo>
                    <a:pt x="57312" y="65065"/>
                  </a:lnTo>
                  <a:lnTo>
                    <a:pt x="65288" y="58434"/>
                  </a:lnTo>
                  <a:lnTo>
                    <a:pt x="88077" y="41888"/>
                  </a:lnTo>
                  <a:lnTo>
                    <a:pt x="104357" y="15711"/>
                  </a:lnTo>
                  <a:lnTo>
                    <a:pt x="105931" y="6676"/>
                  </a:lnTo>
                  <a:lnTo>
                    <a:pt x="104829" y="4434"/>
                  </a:lnTo>
                  <a:lnTo>
                    <a:pt x="102771" y="2939"/>
                  </a:lnTo>
                  <a:lnTo>
                    <a:pt x="96957" y="1277"/>
                  </a:lnTo>
                  <a:lnTo>
                    <a:pt x="70770" y="0"/>
                  </a:lnTo>
                  <a:lnTo>
                    <a:pt x="66837" y="1306"/>
                  </a:lnTo>
                  <a:lnTo>
                    <a:pt x="64214" y="3499"/>
                  </a:lnTo>
                  <a:lnTo>
                    <a:pt x="53684" y="16525"/>
                  </a:lnTo>
                  <a:lnTo>
                    <a:pt x="25558" y="39288"/>
                  </a:lnTo>
                  <a:lnTo>
                    <a:pt x="17662" y="51828"/>
                  </a:lnTo>
                  <a:lnTo>
                    <a:pt x="2289" y="96028"/>
                  </a:lnTo>
                  <a:lnTo>
                    <a:pt x="0" y="120792"/>
                  </a:lnTo>
                  <a:lnTo>
                    <a:pt x="3215" y="129945"/>
                  </a:lnTo>
                  <a:lnTo>
                    <a:pt x="21118" y="152321"/>
                  </a:lnTo>
                  <a:lnTo>
                    <a:pt x="25830" y="153659"/>
                  </a:lnTo>
                  <a:lnTo>
                    <a:pt x="94687" y="154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36"/>
            <p:cNvSpPr/>
            <p:nvPr>
              <p:custDataLst>
                <p:tags r:id="rId50"/>
              </p:custDataLst>
            </p:nvPr>
          </p:nvSpPr>
          <p:spPr>
            <a:xfrm>
              <a:off x="7013465" y="4191000"/>
              <a:ext cx="106232" cy="154782"/>
            </a:xfrm>
            <a:custGeom>
              <a:avLst/>
              <a:gdLst/>
              <a:ahLst/>
              <a:cxnLst/>
              <a:rect l="0" t="0" r="0" b="0"/>
              <a:pathLst>
                <a:path w="106232" h="154782">
                  <a:moveTo>
                    <a:pt x="70754" y="0"/>
                  </a:moveTo>
                  <a:lnTo>
                    <a:pt x="70754" y="0"/>
                  </a:lnTo>
                  <a:lnTo>
                    <a:pt x="54182" y="0"/>
                  </a:lnTo>
                  <a:lnTo>
                    <a:pt x="46631" y="3528"/>
                  </a:lnTo>
                  <a:lnTo>
                    <a:pt x="42766" y="6321"/>
                  </a:lnTo>
                  <a:lnTo>
                    <a:pt x="38471" y="12952"/>
                  </a:lnTo>
                  <a:lnTo>
                    <a:pt x="37326" y="16571"/>
                  </a:lnTo>
                  <a:lnTo>
                    <a:pt x="35239" y="18985"/>
                  </a:lnTo>
                  <a:lnTo>
                    <a:pt x="11002" y="32953"/>
                  </a:lnTo>
                  <a:lnTo>
                    <a:pt x="0" y="35556"/>
                  </a:lnTo>
                  <a:lnTo>
                    <a:pt x="5840" y="35670"/>
                  </a:lnTo>
                  <a:lnTo>
                    <a:pt x="12358" y="39225"/>
                  </a:lnTo>
                  <a:lnTo>
                    <a:pt x="19665" y="43892"/>
                  </a:lnTo>
                  <a:lnTo>
                    <a:pt x="35134" y="46888"/>
                  </a:lnTo>
                  <a:lnTo>
                    <a:pt x="66752" y="47582"/>
                  </a:lnTo>
                  <a:lnTo>
                    <a:pt x="87651" y="57122"/>
                  </a:lnTo>
                  <a:lnTo>
                    <a:pt x="103732" y="69291"/>
                  </a:lnTo>
                  <a:lnTo>
                    <a:pt x="105255" y="74011"/>
                  </a:lnTo>
                  <a:lnTo>
                    <a:pt x="106231" y="87821"/>
                  </a:lnTo>
                  <a:lnTo>
                    <a:pt x="96199" y="115100"/>
                  </a:lnTo>
                  <a:lnTo>
                    <a:pt x="48885" y="146948"/>
                  </a:lnTo>
                  <a:lnTo>
                    <a:pt x="11223" y="15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SMARTInkShape-Group16"/>
          <p:cNvGrpSpPr/>
          <p:nvPr/>
        </p:nvGrpSpPr>
        <p:grpSpPr>
          <a:xfrm>
            <a:off x="7310438" y="3012281"/>
            <a:ext cx="1440657" cy="464345"/>
            <a:chOff x="7310438" y="3012281"/>
            <a:chExt cx="1440657" cy="464345"/>
          </a:xfrm>
        </p:grpSpPr>
        <p:sp>
          <p:nvSpPr>
            <p:cNvPr id="152" name="SMARTInkShape-137"/>
            <p:cNvSpPr/>
            <p:nvPr>
              <p:custDataLst>
                <p:tags r:id="rId33"/>
              </p:custDataLst>
            </p:nvPr>
          </p:nvSpPr>
          <p:spPr>
            <a:xfrm>
              <a:off x="7310438" y="3167063"/>
              <a:ext cx="71438" cy="309563"/>
            </a:xfrm>
            <a:custGeom>
              <a:avLst/>
              <a:gdLst/>
              <a:ahLst/>
              <a:cxnLst/>
              <a:rect l="0" t="0" r="0" b="0"/>
              <a:pathLst>
                <a:path w="71438" h="309563">
                  <a:moveTo>
                    <a:pt x="0" y="0"/>
                  </a:moveTo>
                  <a:lnTo>
                    <a:pt x="0" y="0"/>
                  </a:lnTo>
                  <a:lnTo>
                    <a:pt x="0" y="10251"/>
                  </a:lnTo>
                  <a:lnTo>
                    <a:pt x="6319" y="17736"/>
                  </a:lnTo>
                  <a:lnTo>
                    <a:pt x="9423" y="28167"/>
                  </a:lnTo>
                  <a:lnTo>
                    <a:pt x="15369" y="85939"/>
                  </a:lnTo>
                  <a:lnTo>
                    <a:pt x="32494" y="131196"/>
                  </a:lnTo>
                  <a:lnTo>
                    <a:pt x="38963" y="182141"/>
                  </a:lnTo>
                  <a:lnTo>
                    <a:pt x="53920" y="231495"/>
                  </a:lnTo>
                  <a:lnTo>
                    <a:pt x="63652" y="251053"/>
                  </a:lnTo>
                  <a:lnTo>
                    <a:pt x="70754" y="291861"/>
                  </a:lnTo>
                  <a:lnTo>
                    <a:pt x="71437" y="309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38"/>
            <p:cNvSpPr/>
            <p:nvPr>
              <p:custDataLst>
                <p:tags r:id="rId34"/>
              </p:custDataLst>
            </p:nvPr>
          </p:nvSpPr>
          <p:spPr>
            <a:xfrm>
              <a:off x="7346156" y="3131387"/>
              <a:ext cx="118854" cy="142833"/>
            </a:xfrm>
            <a:custGeom>
              <a:avLst/>
              <a:gdLst/>
              <a:ahLst/>
              <a:cxnLst/>
              <a:rect l="0" t="0" r="0" b="0"/>
              <a:pathLst>
                <a:path w="118854" h="142833">
                  <a:moveTo>
                    <a:pt x="0" y="11863"/>
                  </a:moveTo>
                  <a:lnTo>
                    <a:pt x="0" y="11863"/>
                  </a:lnTo>
                  <a:lnTo>
                    <a:pt x="0" y="5542"/>
                  </a:lnTo>
                  <a:lnTo>
                    <a:pt x="1323" y="3680"/>
                  </a:lnTo>
                  <a:lnTo>
                    <a:pt x="3527" y="2439"/>
                  </a:lnTo>
                  <a:lnTo>
                    <a:pt x="12126" y="284"/>
                  </a:lnTo>
                  <a:lnTo>
                    <a:pt x="34653" y="0"/>
                  </a:lnTo>
                  <a:lnTo>
                    <a:pt x="45387" y="3504"/>
                  </a:lnTo>
                  <a:lnTo>
                    <a:pt x="98690" y="39706"/>
                  </a:lnTo>
                  <a:lnTo>
                    <a:pt x="110969" y="57890"/>
                  </a:lnTo>
                  <a:lnTo>
                    <a:pt x="116664" y="73713"/>
                  </a:lnTo>
                  <a:lnTo>
                    <a:pt x="118853" y="109282"/>
                  </a:lnTo>
                  <a:lnTo>
                    <a:pt x="115441" y="118219"/>
                  </a:lnTo>
                  <a:lnTo>
                    <a:pt x="112680" y="122455"/>
                  </a:lnTo>
                  <a:lnTo>
                    <a:pt x="96152" y="134737"/>
                  </a:lnTo>
                  <a:lnTo>
                    <a:pt x="74497" y="140433"/>
                  </a:lnTo>
                  <a:lnTo>
                    <a:pt x="11907" y="142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39"/>
            <p:cNvSpPr/>
            <p:nvPr>
              <p:custDataLst>
                <p:tags r:id="rId35"/>
              </p:custDataLst>
            </p:nvPr>
          </p:nvSpPr>
          <p:spPr>
            <a:xfrm>
              <a:off x="7548605" y="3148918"/>
              <a:ext cx="71396" cy="172927"/>
            </a:xfrm>
            <a:custGeom>
              <a:avLst/>
              <a:gdLst/>
              <a:ahLst/>
              <a:cxnLst/>
              <a:rect l="0" t="0" r="0" b="0"/>
              <a:pathLst>
                <a:path w="71396" h="172927">
                  <a:moveTo>
                    <a:pt x="11864" y="30051"/>
                  </a:moveTo>
                  <a:lnTo>
                    <a:pt x="11864" y="30051"/>
                  </a:lnTo>
                  <a:lnTo>
                    <a:pt x="11864" y="36371"/>
                  </a:lnTo>
                  <a:lnTo>
                    <a:pt x="1061" y="74064"/>
                  </a:lnTo>
                  <a:lnTo>
                    <a:pt x="0" y="127086"/>
                  </a:lnTo>
                  <a:lnTo>
                    <a:pt x="1309" y="130460"/>
                  </a:lnTo>
                  <a:lnTo>
                    <a:pt x="3505" y="132709"/>
                  </a:lnTo>
                  <a:lnTo>
                    <a:pt x="10213" y="136318"/>
                  </a:lnTo>
                  <a:lnTo>
                    <a:pt x="28291" y="137128"/>
                  </a:lnTo>
                  <a:lnTo>
                    <a:pt x="32076" y="134509"/>
                  </a:lnTo>
                  <a:lnTo>
                    <a:pt x="39809" y="124543"/>
                  </a:lnTo>
                  <a:lnTo>
                    <a:pt x="44127" y="111294"/>
                  </a:lnTo>
                  <a:lnTo>
                    <a:pt x="55629" y="52433"/>
                  </a:lnTo>
                  <a:lnTo>
                    <a:pt x="59459" y="0"/>
                  </a:lnTo>
                  <a:lnTo>
                    <a:pt x="59489" y="51934"/>
                  </a:lnTo>
                  <a:lnTo>
                    <a:pt x="59489" y="108197"/>
                  </a:lnTo>
                  <a:lnTo>
                    <a:pt x="63016" y="141276"/>
                  </a:lnTo>
                  <a:lnTo>
                    <a:pt x="71395" y="172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40"/>
            <p:cNvSpPr/>
            <p:nvPr>
              <p:custDataLst>
                <p:tags r:id="rId36"/>
              </p:custDataLst>
            </p:nvPr>
          </p:nvSpPr>
          <p:spPr>
            <a:xfrm>
              <a:off x="7703344" y="3036094"/>
              <a:ext cx="118477" cy="250032"/>
            </a:xfrm>
            <a:custGeom>
              <a:avLst/>
              <a:gdLst/>
              <a:ahLst/>
              <a:cxnLst/>
              <a:rect l="0" t="0" r="0" b="0"/>
              <a:pathLst>
                <a:path w="118477" h="250032">
                  <a:moveTo>
                    <a:pt x="0" y="0"/>
                  </a:moveTo>
                  <a:lnTo>
                    <a:pt x="0" y="0"/>
                  </a:lnTo>
                  <a:lnTo>
                    <a:pt x="1322" y="20333"/>
                  </a:lnTo>
                  <a:lnTo>
                    <a:pt x="11170" y="73368"/>
                  </a:lnTo>
                  <a:lnTo>
                    <a:pt x="11842" y="132183"/>
                  </a:lnTo>
                  <a:lnTo>
                    <a:pt x="13221" y="181154"/>
                  </a:lnTo>
                  <a:lnTo>
                    <a:pt x="18763" y="205958"/>
                  </a:lnTo>
                  <a:lnTo>
                    <a:pt x="11935" y="249762"/>
                  </a:lnTo>
                  <a:lnTo>
                    <a:pt x="5595" y="243631"/>
                  </a:lnTo>
                  <a:lnTo>
                    <a:pt x="2486" y="233516"/>
                  </a:lnTo>
                  <a:lnTo>
                    <a:pt x="491" y="218105"/>
                  </a:lnTo>
                  <a:lnTo>
                    <a:pt x="3746" y="212471"/>
                  </a:lnTo>
                  <a:lnTo>
                    <a:pt x="8279" y="205556"/>
                  </a:lnTo>
                  <a:lnTo>
                    <a:pt x="12153" y="194226"/>
                  </a:lnTo>
                  <a:lnTo>
                    <a:pt x="17748" y="186423"/>
                  </a:lnTo>
                  <a:lnTo>
                    <a:pt x="28173" y="182073"/>
                  </a:lnTo>
                  <a:lnTo>
                    <a:pt x="79205" y="178654"/>
                  </a:lnTo>
                  <a:lnTo>
                    <a:pt x="103483" y="188850"/>
                  </a:lnTo>
                  <a:lnTo>
                    <a:pt x="112389" y="196331"/>
                  </a:lnTo>
                  <a:lnTo>
                    <a:pt x="116097" y="203234"/>
                  </a:lnTo>
                  <a:lnTo>
                    <a:pt x="118476" y="212124"/>
                  </a:lnTo>
                  <a:lnTo>
                    <a:pt x="112569" y="219984"/>
                  </a:lnTo>
                  <a:lnTo>
                    <a:pt x="97398" y="234492"/>
                  </a:lnTo>
                  <a:lnTo>
                    <a:pt x="78982" y="244839"/>
                  </a:lnTo>
                  <a:lnTo>
                    <a:pt x="60237" y="249005"/>
                  </a:lnTo>
                  <a:lnTo>
                    <a:pt x="11906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41"/>
            <p:cNvSpPr/>
            <p:nvPr>
              <p:custDataLst>
                <p:tags r:id="rId37"/>
              </p:custDataLst>
            </p:nvPr>
          </p:nvSpPr>
          <p:spPr>
            <a:xfrm>
              <a:off x="7881938" y="3036094"/>
              <a:ext cx="23813" cy="297657"/>
            </a:xfrm>
            <a:custGeom>
              <a:avLst/>
              <a:gdLst/>
              <a:ahLst/>
              <a:cxnLst/>
              <a:rect l="0" t="0" r="0" b="0"/>
              <a:pathLst>
                <a:path w="23813" h="297657">
                  <a:moveTo>
                    <a:pt x="0" y="0"/>
                  </a:moveTo>
                  <a:lnTo>
                    <a:pt x="0" y="0"/>
                  </a:lnTo>
                  <a:lnTo>
                    <a:pt x="0" y="57587"/>
                  </a:lnTo>
                  <a:lnTo>
                    <a:pt x="10802" y="113863"/>
                  </a:lnTo>
                  <a:lnTo>
                    <a:pt x="11808" y="167172"/>
                  </a:lnTo>
                  <a:lnTo>
                    <a:pt x="13220" y="217975"/>
                  </a:lnTo>
                  <a:lnTo>
                    <a:pt x="23076" y="276194"/>
                  </a:lnTo>
                  <a:lnTo>
                    <a:pt x="23812" y="297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42"/>
            <p:cNvSpPr/>
            <p:nvPr>
              <p:custDataLst>
                <p:tags r:id="rId38"/>
              </p:custDataLst>
            </p:nvPr>
          </p:nvSpPr>
          <p:spPr>
            <a:xfrm>
              <a:off x="7977188" y="3250406"/>
              <a:ext cx="11907" cy="59533"/>
            </a:xfrm>
            <a:custGeom>
              <a:avLst/>
              <a:gdLst/>
              <a:ahLst/>
              <a:cxnLst/>
              <a:rect l="0" t="0" r="0" b="0"/>
              <a:pathLst>
                <a:path w="11907" h="59533">
                  <a:moveTo>
                    <a:pt x="11906" y="0"/>
                  </a:moveTo>
                  <a:lnTo>
                    <a:pt x="11906" y="0"/>
                  </a:lnTo>
                  <a:lnTo>
                    <a:pt x="11906" y="12641"/>
                  </a:lnTo>
                  <a:lnTo>
                    <a:pt x="8378" y="22375"/>
                  </a:lnTo>
                  <a:lnTo>
                    <a:pt x="3724" y="31112"/>
                  </a:lnTo>
                  <a:lnTo>
                    <a:pt x="0" y="59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43"/>
            <p:cNvSpPr/>
            <p:nvPr>
              <p:custDataLst>
                <p:tags r:id="rId39"/>
              </p:custDataLst>
            </p:nvPr>
          </p:nvSpPr>
          <p:spPr>
            <a:xfrm>
              <a:off x="7977188" y="3155156"/>
              <a:ext cx="11907" cy="11908"/>
            </a:xfrm>
            <a:custGeom>
              <a:avLst/>
              <a:gdLst/>
              <a:ahLst/>
              <a:cxnLst/>
              <a:rect l="0" t="0" r="0" b="0"/>
              <a:pathLst>
                <a:path w="11907" h="11908">
                  <a:moveTo>
                    <a:pt x="11906" y="11907"/>
                  </a:moveTo>
                  <a:lnTo>
                    <a:pt x="11906" y="1190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44"/>
            <p:cNvSpPr/>
            <p:nvPr>
              <p:custDataLst>
                <p:tags r:id="rId40"/>
              </p:custDataLst>
            </p:nvPr>
          </p:nvSpPr>
          <p:spPr>
            <a:xfrm>
              <a:off x="8084344" y="3191365"/>
              <a:ext cx="94585" cy="142386"/>
            </a:xfrm>
            <a:custGeom>
              <a:avLst/>
              <a:gdLst/>
              <a:ahLst/>
              <a:cxnLst/>
              <a:rect l="0" t="0" r="0" b="0"/>
              <a:pathLst>
                <a:path w="94585" h="142386">
                  <a:moveTo>
                    <a:pt x="83344" y="11416"/>
                  </a:moveTo>
                  <a:lnTo>
                    <a:pt x="83344" y="11416"/>
                  </a:lnTo>
                  <a:lnTo>
                    <a:pt x="77024" y="11416"/>
                  </a:lnTo>
                  <a:lnTo>
                    <a:pt x="75162" y="10093"/>
                  </a:lnTo>
                  <a:lnTo>
                    <a:pt x="73920" y="7889"/>
                  </a:lnTo>
                  <a:lnTo>
                    <a:pt x="73092" y="5096"/>
                  </a:lnTo>
                  <a:lnTo>
                    <a:pt x="71218" y="3234"/>
                  </a:lnTo>
                  <a:lnTo>
                    <a:pt x="65607" y="1165"/>
                  </a:lnTo>
                  <a:lnTo>
                    <a:pt x="55011" y="0"/>
                  </a:lnTo>
                  <a:lnTo>
                    <a:pt x="47380" y="3256"/>
                  </a:lnTo>
                  <a:lnTo>
                    <a:pt x="43492" y="5976"/>
                  </a:lnTo>
                  <a:lnTo>
                    <a:pt x="39174" y="12526"/>
                  </a:lnTo>
                  <a:lnTo>
                    <a:pt x="38021" y="16125"/>
                  </a:lnTo>
                  <a:lnTo>
                    <a:pt x="35931" y="18524"/>
                  </a:lnTo>
                  <a:lnTo>
                    <a:pt x="19348" y="29011"/>
                  </a:lnTo>
                  <a:lnTo>
                    <a:pt x="15214" y="35993"/>
                  </a:lnTo>
                  <a:lnTo>
                    <a:pt x="12342" y="46991"/>
                  </a:lnTo>
                  <a:lnTo>
                    <a:pt x="11963" y="57193"/>
                  </a:lnTo>
                  <a:lnTo>
                    <a:pt x="44343" y="58933"/>
                  </a:lnTo>
                  <a:lnTo>
                    <a:pt x="57630" y="58993"/>
                  </a:lnTo>
                  <a:lnTo>
                    <a:pt x="62232" y="60332"/>
                  </a:lnTo>
                  <a:lnTo>
                    <a:pt x="65301" y="62548"/>
                  </a:lnTo>
                  <a:lnTo>
                    <a:pt x="67345" y="65347"/>
                  </a:lnTo>
                  <a:lnTo>
                    <a:pt x="70033" y="67214"/>
                  </a:lnTo>
                  <a:lnTo>
                    <a:pt x="80135" y="71164"/>
                  </a:lnTo>
                  <a:lnTo>
                    <a:pt x="87649" y="76777"/>
                  </a:lnTo>
                  <a:lnTo>
                    <a:pt x="91872" y="83681"/>
                  </a:lnTo>
                  <a:lnTo>
                    <a:pt x="94584" y="92571"/>
                  </a:lnTo>
                  <a:lnTo>
                    <a:pt x="85738" y="107424"/>
                  </a:lnTo>
                  <a:lnTo>
                    <a:pt x="84940" y="111140"/>
                  </a:lnTo>
                  <a:lnTo>
                    <a:pt x="76998" y="118797"/>
                  </a:lnTo>
                  <a:lnTo>
                    <a:pt x="64648" y="125287"/>
                  </a:lnTo>
                  <a:lnTo>
                    <a:pt x="0" y="142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45"/>
            <p:cNvSpPr/>
            <p:nvPr>
              <p:custDataLst>
                <p:tags r:id="rId41"/>
              </p:custDataLst>
            </p:nvPr>
          </p:nvSpPr>
          <p:spPr>
            <a:xfrm>
              <a:off x="8251786" y="3012281"/>
              <a:ext cx="118309" cy="321470"/>
            </a:xfrm>
            <a:custGeom>
              <a:avLst/>
              <a:gdLst/>
              <a:ahLst/>
              <a:cxnLst/>
              <a:rect l="0" t="0" r="0" b="0"/>
              <a:pathLst>
                <a:path w="118309" h="321470">
                  <a:moveTo>
                    <a:pt x="23058" y="0"/>
                  </a:moveTo>
                  <a:lnTo>
                    <a:pt x="23058" y="0"/>
                  </a:lnTo>
                  <a:lnTo>
                    <a:pt x="12806" y="0"/>
                  </a:lnTo>
                  <a:lnTo>
                    <a:pt x="11643" y="12641"/>
                  </a:lnTo>
                  <a:lnTo>
                    <a:pt x="22341" y="71621"/>
                  </a:lnTo>
                  <a:lnTo>
                    <a:pt x="22963" y="121978"/>
                  </a:lnTo>
                  <a:lnTo>
                    <a:pt x="23040" y="172898"/>
                  </a:lnTo>
                  <a:lnTo>
                    <a:pt x="23055" y="227037"/>
                  </a:lnTo>
                  <a:lnTo>
                    <a:pt x="23058" y="283708"/>
                  </a:lnTo>
                  <a:lnTo>
                    <a:pt x="23058" y="288357"/>
                  </a:lnTo>
                  <a:lnTo>
                    <a:pt x="19530" y="297051"/>
                  </a:lnTo>
                  <a:lnTo>
                    <a:pt x="11643" y="308831"/>
                  </a:lnTo>
                  <a:lnTo>
                    <a:pt x="3065" y="291730"/>
                  </a:lnTo>
                  <a:lnTo>
                    <a:pt x="0" y="267186"/>
                  </a:lnTo>
                  <a:lnTo>
                    <a:pt x="668" y="224264"/>
                  </a:lnTo>
                  <a:lnTo>
                    <a:pt x="5611" y="213003"/>
                  </a:lnTo>
                  <a:lnTo>
                    <a:pt x="38996" y="174694"/>
                  </a:lnTo>
                  <a:lnTo>
                    <a:pt x="46897" y="170246"/>
                  </a:lnTo>
                  <a:lnTo>
                    <a:pt x="62750" y="167390"/>
                  </a:lnTo>
                  <a:lnTo>
                    <a:pt x="70686" y="170528"/>
                  </a:lnTo>
                  <a:lnTo>
                    <a:pt x="78621" y="175009"/>
                  </a:lnTo>
                  <a:lnTo>
                    <a:pt x="86557" y="177001"/>
                  </a:lnTo>
                  <a:lnTo>
                    <a:pt x="94495" y="184941"/>
                  </a:lnTo>
                  <a:lnTo>
                    <a:pt x="101110" y="197290"/>
                  </a:lnTo>
                  <a:lnTo>
                    <a:pt x="108884" y="223249"/>
                  </a:lnTo>
                  <a:lnTo>
                    <a:pt x="112025" y="228207"/>
                  </a:lnTo>
                  <a:lnTo>
                    <a:pt x="117067" y="264682"/>
                  </a:lnTo>
                  <a:lnTo>
                    <a:pt x="118308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46"/>
            <p:cNvSpPr/>
            <p:nvPr>
              <p:custDataLst>
                <p:tags r:id="rId42"/>
              </p:custDataLst>
            </p:nvPr>
          </p:nvSpPr>
          <p:spPr>
            <a:xfrm>
              <a:off x="8405813" y="3157551"/>
              <a:ext cx="95040" cy="200013"/>
            </a:xfrm>
            <a:custGeom>
              <a:avLst/>
              <a:gdLst/>
              <a:ahLst/>
              <a:cxnLst/>
              <a:rect l="0" t="0" r="0" b="0"/>
              <a:pathLst>
                <a:path w="95040" h="200013">
                  <a:moveTo>
                    <a:pt x="0" y="92855"/>
                  </a:moveTo>
                  <a:lnTo>
                    <a:pt x="0" y="92855"/>
                  </a:lnTo>
                  <a:lnTo>
                    <a:pt x="27988" y="92855"/>
                  </a:lnTo>
                  <a:lnTo>
                    <a:pt x="46070" y="86535"/>
                  </a:lnTo>
                  <a:lnTo>
                    <a:pt x="70710" y="68733"/>
                  </a:lnTo>
                  <a:lnTo>
                    <a:pt x="79051" y="59645"/>
                  </a:lnTo>
                  <a:lnTo>
                    <a:pt x="89861" y="40975"/>
                  </a:lnTo>
                  <a:lnTo>
                    <a:pt x="94185" y="22145"/>
                  </a:lnTo>
                  <a:lnTo>
                    <a:pt x="95039" y="5686"/>
                  </a:lnTo>
                  <a:lnTo>
                    <a:pt x="93787" y="2993"/>
                  </a:lnTo>
                  <a:lnTo>
                    <a:pt x="91628" y="1197"/>
                  </a:lnTo>
                  <a:lnTo>
                    <a:pt x="88867" y="0"/>
                  </a:lnTo>
                  <a:lnTo>
                    <a:pt x="85703" y="524"/>
                  </a:lnTo>
                  <a:lnTo>
                    <a:pt x="74929" y="7584"/>
                  </a:lnTo>
                  <a:lnTo>
                    <a:pt x="63358" y="19376"/>
                  </a:lnTo>
                  <a:lnTo>
                    <a:pt x="35710" y="75284"/>
                  </a:lnTo>
                  <a:lnTo>
                    <a:pt x="31745" y="81141"/>
                  </a:lnTo>
                  <a:lnTo>
                    <a:pt x="26161" y="108346"/>
                  </a:lnTo>
                  <a:lnTo>
                    <a:pt x="24508" y="135222"/>
                  </a:lnTo>
                  <a:lnTo>
                    <a:pt x="27649" y="148285"/>
                  </a:lnTo>
                  <a:lnTo>
                    <a:pt x="44160" y="178550"/>
                  </a:lnTo>
                  <a:lnTo>
                    <a:pt x="71437" y="200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47"/>
            <p:cNvSpPr/>
            <p:nvPr>
              <p:custDataLst>
                <p:tags r:id="rId43"/>
              </p:custDataLst>
            </p:nvPr>
          </p:nvSpPr>
          <p:spPr>
            <a:xfrm>
              <a:off x="8572500" y="3143250"/>
              <a:ext cx="178595" cy="142700"/>
            </a:xfrm>
            <a:custGeom>
              <a:avLst/>
              <a:gdLst/>
              <a:ahLst/>
              <a:cxnLst/>
              <a:rect l="0" t="0" r="0" b="0"/>
              <a:pathLst>
                <a:path w="178595" h="142700">
                  <a:moveTo>
                    <a:pt x="0" y="71438"/>
                  </a:moveTo>
                  <a:lnTo>
                    <a:pt x="0" y="71438"/>
                  </a:lnTo>
                  <a:lnTo>
                    <a:pt x="0" y="99426"/>
                  </a:lnTo>
                  <a:lnTo>
                    <a:pt x="11893" y="142699"/>
                  </a:lnTo>
                  <a:lnTo>
                    <a:pt x="11905" y="126288"/>
                  </a:lnTo>
                  <a:lnTo>
                    <a:pt x="28478" y="86553"/>
                  </a:lnTo>
                  <a:lnTo>
                    <a:pt x="39556" y="74628"/>
                  </a:lnTo>
                  <a:lnTo>
                    <a:pt x="53299" y="62272"/>
                  </a:lnTo>
                  <a:lnTo>
                    <a:pt x="97827" y="17020"/>
                  </a:lnTo>
                  <a:lnTo>
                    <a:pt x="119091" y="5043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17"/>
          <p:cNvGrpSpPr/>
          <p:nvPr/>
        </p:nvGrpSpPr>
        <p:grpSpPr>
          <a:xfrm>
            <a:off x="6191250" y="3107531"/>
            <a:ext cx="785814" cy="250033"/>
            <a:chOff x="6191250" y="3107531"/>
            <a:chExt cx="785814" cy="250033"/>
          </a:xfrm>
        </p:grpSpPr>
        <p:sp>
          <p:nvSpPr>
            <p:cNvPr id="164" name="SMARTInkShape-148"/>
            <p:cNvSpPr/>
            <p:nvPr>
              <p:custDataLst>
                <p:tags r:id="rId26"/>
              </p:custDataLst>
            </p:nvPr>
          </p:nvSpPr>
          <p:spPr>
            <a:xfrm>
              <a:off x="6227460" y="3107531"/>
              <a:ext cx="11416" cy="214314"/>
            </a:xfrm>
            <a:custGeom>
              <a:avLst/>
              <a:gdLst/>
              <a:ahLst/>
              <a:cxnLst/>
              <a:rect l="0" t="0" r="0" b="0"/>
              <a:pathLst>
                <a:path w="11416" h="214314">
                  <a:moveTo>
                    <a:pt x="11415" y="0"/>
                  </a:moveTo>
                  <a:lnTo>
                    <a:pt x="11415" y="0"/>
                  </a:lnTo>
                  <a:lnTo>
                    <a:pt x="5095" y="0"/>
                  </a:lnTo>
                  <a:lnTo>
                    <a:pt x="3233" y="1323"/>
                  </a:lnTo>
                  <a:lnTo>
                    <a:pt x="1992" y="3528"/>
                  </a:lnTo>
                  <a:lnTo>
                    <a:pt x="0" y="10251"/>
                  </a:lnTo>
                  <a:lnTo>
                    <a:pt x="9804" y="38584"/>
                  </a:lnTo>
                  <a:lnTo>
                    <a:pt x="11404" y="93625"/>
                  </a:lnTo>
                  <a:lnTo>
                    <a:pt x="11415" y="152234"/>
                  </a:lnTo>
                  <a:lnTo>
                    <a:pt x="11415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49"/>
            <p:cNvSpPr/>
            <p:nvPr>
              <p:custDataLst>
                <p:tags r:id="rId27"/>
              </p:custDataLst>
            </p:nvPr>
          </p:nvSpPr>
          <p:spPr>
            <a:xfrm>
              <a:off x="6191250" y="3143250"/>
              <a:ext cx="154782" cy="23814"/>
            </a:xfrm>
            <a:custGeom>
              <a:avLst/>
              <a:gdLst/>
              <a:ahLst/>
              <a:cxnLst/>
              <a:rect l="0" t="0" r="0" b="0"/>
              <a:pathLst>
                <a:path w="154782" h="23814">
                  <a:moveTo>
                    <a:pt x="0" y="23813"/>
                  </a:moveTo>
                  <a:lnTo>
                    <a:pt x="0" y="23813"/>
                  </a:lnTo>
                  <a:lnTo>
                    <a:pt x="0" y="13561"/>
                  </a:lnTo>
                  <a:lnTo>
                    <a:pt x="0" y="18717"/>
                  </a:lnTo>
                  <a:lnTo>
                    <a:pt x="1322" y="20416"/>
                  </a:lnTo>
                  <a:lnTo>
                    <a:pt x="6320" y="22303"/>
                  </a:lnTo>
                  <a:lnTo>
                    <a:pt x="50000" y="23773"/>
                  </a:lnTo>
                  <a:lnTo>
                    <a:pt x="58823" y="20268"/>
                  </a:lnTo>
                  <a:lnTo>
                    <a:pt x="63028" y="17480"/>
                  </a:lnTo>
                  <a:lnTo>
                    <a:pt x="81587" y="13558"/>
                  </a:lnTo>
                  <a:lnTo>
                    <a:pt x="103380" y="10909"/>
                  </a:lnTo>
                  <a:lnTo>
                    <a:pt x="137704" y="1132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50"/>
            <p:cNvSpPr/>
            <p:nvPr>
              <p:custDataLst>
                <p:tags r:id="rId28"/>
              </p:custDataLst>
            </p:nvPr>
          </p:nvSpPr>
          <p:spPr>
            <a:xfrm>
              <a:off x="6381750" y="3120095"/>
              <a:ext cx="107157" cy="189633"/>
            </a:xfrm>
            <a:custGeom>
              <a:avLst/>
              <a:gdLst/>
              <a:ahLst/>
              <a:cxnLst/>
              <a:rect l="0" t="0" r="0" b="0"/>
              <a:pathLst>
                <a:path w="107157" h="189633">
                  <a:moveTo>
                    <a:pt x="0" y="94593"/>
                  </a:moveTo>
                  <a:lnTo>
                    <a:pt x="0" y="94593"/>
                  </a:lnTo>
                  <a:lnTo>
                    <a:pt x="0" y="100913"/>
                  </a:lnTo>
                  <a:lnTo>
                    <a:pt x="1322" y="102775"/>
                  </a:lnTo>
                  <a:lnTo>
                    <a:pt x="3527" y="104016"/>
                  </a:lnTo>
                  <a:lnTo>
                    <a:pt x="6320" y="104844"/>
                  </a:lnTo>
                  <a:lnTo>
                    <a:pt x="8182" y="106718"/>
                  </a:lnTo>
                  <a:lnTo>
                    <a:pt x="10251" y="112329"/>
                  </a:lnTo>
                  <a:lnTo>
                    <a:pt x="11893" y="169522"/>
                  </a:lnTo>
                  <a:lnTo>
                    <a:pt x="8373" y="177725"/>
                  </a:lnTo>
                  <a:lnTo>
                    <a:pt x="145" y="189632"/>
                  </a:lnTo>
                  <a:lnTo>
                    <a:pt x="0" y="151257"/>
                  </a:lnTo>
                  <a:lnTo>
                    <a:pt x="17737" y="96729"/>
                  </a:lnTo>
                  <a:lnTo>
                    <a:pt x="32436" y="71584"/>
                  </a:lnTo>
                  <a:lnTo>
                    <a:pt x="41391" y="48744"/>
                  </a:lnTo>
                  <a:lnTo>
                    <a:pt x="52099" y="32794"/>
                  </a:lnTo>
                  <a:lnTo>
                    <a:pt x="59755" y="27439"/>
                  </a:lnTo>
                  <a:lnTo>
                    <a:pt x="67568" y="23736"/>
                  </a:lnTo>
                  <a:lnTo>
                    <a:pt x="91291" y="4337"/>
                  </a:lnTo>
                  <a:lnTo>
                    <a:pt x="104805" y="0"/>
                  </a:lnTo>
                  <a:lnTo>
                    <a:pt x="105589" y="1104"/>
                  </a:lnTo>
                  <a:lnTo>
                    <a:pt x="107156" y="112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51"/>
            <p:cNvSpPr/>
            <p:nvPr>
              <p:custDataLst>
                <p:tags r:id="rId29"/>
              </p:custDataLst>
            </p:nvPr>
          </p:nvSpPr>
          <p:spPr>
            <a:xfrm>
              <a:off x="6538677" y="3155179"/>
              <a:ext cx="140730" cy="202385"/>
            </a:xfrm>
            <a:custGeom>
              <a:avLst/>
              <a:gdLst/>
              <a:ahLst/>
              <a:cxnLst/>
              <a:rect l="0" t="0" r="0" b="0"/>
              <a:pathLst>
                <a:path w="140730" h="202385">
                  <a:moveTo>
                    <a:pt x="21667" y="23790"/>
                  </a:moveTo>
                  <a:lnTo>
                    <a:pt x="21667" y="23790"/>
                  </a:lnTo>
                  <a:lnTo>
                    <a:pt x="5095" y="40361"/>
                  </a:lnTo>
                  <a:lnTo>
                    <a:pt x="1073" y="51439"/>
                  </a:lnTo>
                  <a:lnTo>
                    <a:pt x="0" y="58098"/>
                  </a:lnTo>
                  <a:lnTo>
                    <a:pt x="2336" y="69024"/>
                  </a:lnTo>
                  <a:lnTo>
                    <a:pt x="6461" y="79612"/>
                  </a:lnTo>
                  <a:lnTo>
                    <a:pt x="15647" y="115628"/>
                  </a:lnTo>
                  <a:lnTo>
                    <a:pt x="18975" y="120734"/>
                  </a:lnTo>
                  <a:lnTo>
                    <a:pt x="37710" y="135922"/>
                  </a:lnTo>
                  <a:lnTo>
                    <a:pt x="45554" y="139772"/>
                  </a:lnTo>
                  <a:lnTo>
                    <a:pt x="55048" y="142245"/>
                  </a:lnTo>
                  <a:lnTo>
                    <a:pt x="63014" y="136351"/>
                  </a:lnTo>
                  <a:lnTo>
                    <a:pt x="77556" y="121185"/>
                  </a:lnTo>
                  <a:lnTo>
                    <a:pt x="87910" y="102771"/>
                  </a:lnTo>
                  <a:lnTo>
                    <a:pt x="103153" y="47083"/>
                  </a:lnTo>
                  <a:lnTo>
                    <a:pt x="105967" y="20257"/>
                  </a:lnTo>
                  <a:lnTo>
                    <a:pt x="116904" y="0"/>
                  </a:lnTo>
                  <a:lnTo>
                    <a:pt x="115591" y="18992"/>
                  </a:lnTo>
                  <a:lnTo>
                    <a:pt x="110057" y="39273"/>
                  </a:lnTo>
                  <a:lnTo>
                    <a:pt x="116687" y="98224"/>
                  </a:lnTo>
                  <a:lnTo>
                    <a:pt x="118220" y="136049"/>
                  </a:lnTo>
                  <a:lnTo>
                    <a:pt x="129818" y="175271"/>
                  </a:lnTo>
                  <a:lnTo>
                    <a:pt x="139031" y="188213"/>
                  </a:lnTo>
                  <a:lnTo>
                    <a:pt x="140729" y="2023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52"/>
            <p:cNvSpPr/>
            <p:nvPr>
              <p:custDataLst>
                <p:tags r:id="rId30"/>
              </p:custDataLst>
            </p:nvPr>
          </p:nvSpPr>
          <p:spPr>
            <a:xfrm>
              <a:off x="6727031" y="3167063"/>
              <a:ext cx="107096" cy="178594"/>
            </a:xfrm>
            <a:custGeom>
              <a:avLst/>
              <a:gdLst/>
              <a:ahLst/>
              <a:cxnLst/>
              <a:rect l="0" t="0" r="0" b="0"/>
              <a:pathLst>
                <a:path w="107096" h="178594">
                  <a:moveTo>
                    <a:pt x="71438" y="0"/>
                  </a:moveTo>
                  <a:lnTo>
                    <a:pt x="71438" y="0"/>
                  </a:lnTo>
                  <a:lnTo>
                    <a:pt x="51129" y="18985"/>
                  </a:lnTo>
                  <a:lnTo>
                    <a:pt x="43450" y="21666"/>
                  </a:lnTo>
                  <a:lnTo>
                    <a:pt x="35627" y="29914"/>
                  </a:lnTo>
                  <a:lnTo>
                    <a:pt x="27740" y="39753"/>
                  </a:lnTo>
                  <a:lnTo>
                    <a:pt x="696" y="58949"/>
                  </a:lnTo>
                  <a:lnTo>
                    <a:pt x="10313" y="69731"/>
                  </a:lnTo>
                  <a:lnTo>
                    <a:pt x="42923" y="72660"/>
                  </a:lnTo>
                  <a:lnTo>
                    <a:pt x="59387" y="80841"/>
                  </a:lnTo>
                  <a:lnTo>
                    <a:pt x="63404" y="81675"/>
                  </a:lnTo>
                  <a:lnTo>
                    <a:pt x="75378" y="89170"/>
                  </a:lnTo>
                  <a:lnTo>
                    <a:pt x="91276" y="102231"/>
                  </a:lnTo>
                  <a:lnTo>
                    <a:pt x="99217" y="104967"/>
                  </a:lnTo>
                  <a:lnTo>
                    <a:pt x="101863" y="107019"/>
                  </a:lnTo>
                  <a:lnTo>
                    <a:pt x="104803" y="112828"/>
                  </a:lnTo>
                  <a:lnTo>
                    <a:pt x="107095" y="136636"/>
                  </a:lnTo>
                  <a:lnTo>
                    <a:pt x="103602" y="143629"/>
                  </a:lnTo>
                  <a:lnTo>
                    <a:pt x="100817" y="147347"/>
                  </a:lnTo>
                  <a:lnTo>
                    <a:pt x="94196" y="151476"/>
                  </a:lnTo>
                  <a:lnTo>
                    <a:pt x="38910" y="175289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53"/>
            <p:cNvSpPr/>
            <p:nvPr>
              <p:custDataLst>
                <p:tags r:id="rId31"/>
              </p:custDataLst>
            </p:nvPr>
          </p:nvSpPr>
          <p:spPr>
            <a:xfrm>
              <a:off x="6881877" y="3155156"/>
              <a:ext cx="83280" cy="199403"/>
            </a:xfrm>
            <a:custGeom>
              <a:avLst/>
              <a:gdLst/>
              <a:ahLst/>
              <a:cxnLst/>
              <a:rect l="0" t="0" r="0" b="0"/>
              <a:pathLst>
                <a:path w="83280" h="199403">
                  <a:moveTo>
                    <a:pt x="11842" y="0"/>
                  </a:moveTo>
                  <a:lnTo>
                    <a:pt x="11842" y="0"/>
                  </a:lnTo>
                  <a:lnTo>
                    <a:pt x="11842" y="6321"/>
                  </a:lnTo>
                  <a:lnTo>
                    <a:pt x="8314" y="12952"/>
                  </a:lnTo>
                  <a:lnTo>
                    <a:pt x="5522" y="16572"/>
                  </a:lnTo>
                  <a:lnTo>
                    <a:pt x="2418" y="27650"/>
                  </a:lnTo>
                  <a:lnTo>
                    <a:pt x="0" y="84179"/>
                  </a:lnTo>
                  <a:lnTo>
                    <a:pt x="1266" y="121818"/>
                  </a:lnTo>
                  <a:lnTo>
                    <a:pt x="9362" y="145379"/>
                  </a:lnTo>
                  <a:lnTo>
                    <a:pt x="14635" y="167430"/>
                  </a:lnTo>
                  <a:lnTo>
                    <a:pt x="17673" y="175119"/>
                  </a:lnTo>
                  <a:lnTo>
                    <a:pt x="28104" y="187192"/>
                  </a:lnTo>
                  <a:lnTo>
                    <a:pt x="40236" y="195645"/>
                  </a:lnTo>
                  <a:lnTo>
                    <a:pt x="50038" y="199402"/>
                  </a:lnTo>
                  <a:lnTo>
                    <a:pt x="54503" y="199080"/>
                  </a:lnTo>
                  <a:lnTo>
                    <a:pt x="83279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54"/>
            <p:cNvSpPr/>
            <p:nvPr>
              <p:custDataLst>
                <p:tags r:id="rId32"/>
              </p:custDataLst>
            </p:nvPr>
          </p:nvSpPr>
          <p:spPr>
            <a:xfrm>
              <a:off x="6834188" y="3155156"/>
              <a:ext cx="142876" cy="23814"/>
            </a:xfrm>
            <a:custGeom>
              <a:avLst/>
              <a:gdLst/>
              <a:ahLst/>
              <a:cxnLst/>
              <a:rect l="0" t="0" r="0" b="0"/>
              <a:pathLst>
                <a:path w="142876" h="23814">
                  <a:moveTo>
                    <a:pt x="0" y="23813"/>
                  </a:moveTo>
                  <a:lnTo>
                    <a:pt x="0" y="23813"/>
                  </a:lnTo>
                  <a:lnTo>
                    <a:pt x="19011" y="22490"/>
                  </a:lnTo>
                  <a:lnTo>
                    <a:pt x="49654" y="13562"/>
                  </a:lnTo>
                  <a:lnTo>
                    <a:pt x="83450" y="1091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SMARTInkShape-Group18"/>
          <p:cNvGrpSpPr/>
          <p:nvPr/>
        </p:nvGrpSpPr>
        <p:grpSpPr>
          <a:xfrm>
            <a:off x="6286514" y="1893640"/>
            <a:ext cx="2988232" cy="439986"/>
            <a:chOff x="6286514" y="1893640"/>
            <a:chExt cx="2988232" cy="439986"/>
          </a:xfrm>
        </p:grpSpPr>
        <p:sp>
          <p:nvSpPr>
            <p:cNvPr id="172" name="SMARTInkShape-155"/>
            <p:cNvSpPr/>
            <p:nvPr>
              <p:custDataLst>
                <p:tags r:id="rId2"/>
              </p:custDataLst>
            </p:nvPr>
          </p:nvSpPr>
          <p:spPr>
            <a:xfrm>
              <a:off x="6286514" y="2035969"/>
              <a:ext cx="118397" cy="154629"/>
            </a:xfrm>
            <a:custGeom>
              <a:avLst/>
              <a:gdLst/>
              <a:ahLst/>
              <a:cxnLst/>
              <a:rect l="0" t="0" r="0" b="0"/>
              <a:pathLst>
                <a:path w="118397" h="154629">
                  <a:moveTo>
                    <a:pt x="59517" y="0"/>
                  </a:moveTo>
                  <a:lnTo>
                    <a:pt x="59517" y="0"/>
                  </a:lnTo>
                  <a:lnTo>
                    <a:pt x="34970" y="9505"/>
                  </a:lnTo>
                  <a:lnTo>
                    <a:pt x="18948" y="27987"/>
                  </a:lnTo>
                  <a:lnTo>
                    <a:pt x="15028" y="35810"/>
                  </a:lnTo>
                  <a:lnTo>
                    <a:pt x="11963" y="43697"/>
                  </a:lnTo>
                  <a:lnTo>
                    <a:pt x="4122" y="55574"/>
                  </a:lnTo>
                  <a:lnTo>
                    <a:pt x="1212" y="67472"/>
                  </a:lnTo>
                  <a:lnTo>
                    <a:pt x="0" y="116220"/>
                  </a:lnTo>
                  <a:lnTo>
                    <a:pt x="11401" y="141820"/>
                  </a:lnTo>
                  <a:lnTo>
                    <a:pt x="18067" y="148883"/>
                  </a:lnTo>
                  <a:lnTo>
                    <a:pt x="24779" y="152160"/>
                  </a:lnTo>
                  <a:lnTo>
                    <a:pt x="51637" y="154628"/>
                  </a:lnTo>
                  <a:lnTo>
                    <a:pt x="59543" y="151185"/>
                  </a:lnTo>
                  <a:lnTo>
                    <a:pt x="87790" y="126447"/>
                  </a:lnTo>
                  <a:lnTo>
                    <a:pt x="91926" y="118817"/>
                  </a:lnTo>
                  <a:lnTo>
                    <a:pt x="95088" y="111015"/>
                  </a:lnTo>
                  <a:lnTo>
                    <a:pt x="115744" y="83337"/>
                  </a:lnTo>
                  <a:lnTo>
                    <a:pt x="118396" y="73788"/>
                  </a:lnTo>
                  <a:lnTo>
                    <a:pt x="112534" y="59492"/>
                  </a:lnTo>
                  <a:lnTo>
                    <a:pt x="109413" y="55536"/>
                  </a:lnTo>
                  <a:lnTo>
                    <a:pt x="100025" y="48646"/>
                  </a:lnTo>
                  <a:lnTo>
                    <a:pt x="89545" y="31362"/>
                  </a:lnTo>
                  <a:lnTo>
                    <a:pt x="73625" y="14224"/>
                  </a:lnTo>
                  <a:lnTo>
                    <a:pt x="68874" y="12936"/>
                  </a:lnTo>
                  <a:lnTo>
                    <a:pt x="59517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56"/>
            <p:cNvSpPr/>
            <p:nvPr>
              <p:custDataLst>
                <p:tags r:id="rId3"/>
              </p:custDataLst>
            </p:nvPr>
          </p:nvSpPr>
          <p:spPr>
            <a:xfrm>
              <a:off x="6501307" y="1916949"/>
              <a:ext cx="106663" cy="261896"/>
            </a:xfrm>
            <a:custGeom>
              <a:avLst/>
              <a:gdLst/>
              <a:ahLst/>
              <a:cxnLst/>
              <a:rect l="0" t="0" r="0" b="0"/>
              <a:pathLst>
                <a:path w="106663" h="261896">
                  <a:moveTo>
                    <a:pt x="106662" y="23770"/>
                  </a:moveTo>
                  <a:lnTo>
                    <a:pt x="106662" y="23770"/>
                  </a:lnTo>
                  <a:lnTo>
                    <a:pt x="106662" y="17449"/>
                  </a:lnTo>
                  <a:lnTo>
                    <a:pt x="105339" y="15587"/>
                  </a:lnTo>
                  <a:lnTo>
                    <a:pt x="103134" y="14346"/>
                  </a:lnTo>
                  <a:lnTo>
                    <a:pt x="94536" y="12190"/>
                  </a:lnTo>
                  <a:lnTo>
                    <a:pt x="77062" y="11876"/>
                  </a:lnTo>
                  <a:lnTo>
                    <a:pt x="70135" y="8341"/>
                  </a:lnTo>
                  <a:lnTo>
                    <a:pt x="61228" y="1613"/>
                  </a:lnTo>
                  <a:lnTo>
                    <a:pt x="49964" y="285"/>
                  </a:lnTo>
                  <a:lnTo>
                    <a:pt x="37427" y="0"/>
                  </a:lnTo>
                  <a:lnTo>
                    <a:pt x="25166" y="10212"/>
                  </a:lnTo>
                  <a:lnTo>
                    <a:pt x="17545" y="11374"/>
                  </a:lnTo>
                  <a:lnTo>
                    <a:pt x="15500" y="12860"/>
                  </a:lnTo>
                  <a:lnTo>
                    <a:pt x="14136" y="15174"/>
                  </a:lnTo>
                  <a:lnTo>
                    <a:pt x="12623" y="22595"/>
                  </a:lnTo>
                  <a:lnTo>
                    <a:pt x="11571" y="43769"/>
                  </a:lnTo>
                  <a:lnTo>
                    <a:pt x="2008" y="72983"/>
                  </a:lnTo>
                  <a:lnTo>
                    <a:pt x="0" y="97138"/>
                  </a:lnTo>
                  <a:lnTo>
                    <a:pt x="3253" y="106208"/>
                  </a:lnTo>
                  <a:lnTo>
                    <a:pt x="5973" y="110478"/>
                  </a:lnTo>
                  <a:lnTo>
                    <a:pt x="9799" y="129130"/>
                  </a:lnTo>
                  <a:lnTo>
                    <a:pt x="12417" y="150954"/>
                  </a:lnTo>
                  <a:lnTo>
                    <a:pt x="20772" y="179371"/>
                  </a:lnTo>
                  <a:lnTo>
                    <a:pt x="24306" y="210164"/>
                  </a:lnTo>
                  <a:lnTo>
                    <a:pt x="34092" y="244788"/>
                  </a:lnTo>
                  <a:lnTo>
                    <a:pt x="35224" y="261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57"/>
            <p:cNvSpPr/>
            <p:nvPr>
              <p:custDataLst>
                <p:tags r:id="rId4"/>
              </p:custDataLst>
            </p:nvPr>
          </p:nvSpPr>
          <p:spPr>
            <a:xfrm>
              <a:off x="6477000" y="2071688"/>
              <a:ext cx="95251" cy="11907"/>
            </a:xfrm>
            <a:custGeom>
              <a:avLst/>
              <a:gdLst/>
              <a:ahLst/>
              <a:cxnLst/>
              <a:rect l="0" t="0" r="0" b="0"/>
              <a:pathLst>
                <a:path w="95251" h="11907">
                  <a:moveTo>
                    <a:pt x="0" y="11906"/>
                  </a:moveTo>
                  <a:lnTo>
                    <a:pt x="0" y="11906"/>
                  </a:lnTo>
                  <a:lnTo>
                    <a:pt x="0" y="1654"/>
                  </a:lnTo>
                  <a:lnTo>
                    <a:pt x="1322" y="1103"/>
                  </a:lnTo>
                  <a:lnTo>
                    <a:pt x="56321" y="1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58"/>
            <p:cNvSpPr/>
            <p:nvPr>
              <p:custDataLst>
                <p:tags r:id="rId5"/>
              </p:custDataLst>
            </p:nvPr>
          </p:nvSpPr>
          <p:spPr>
            <a:xfrm>
              <a:off x="6645120" y="1893640"/>
              <a:ext cx="81912" cy="285205"/>
            </a:xfrm>
            <a:custGeom>
              <a:avLst/>
              <a:gdLst/>
              <a:ahLst/>
              <a:cxnLst/>
              <a:rect l="0" t="0" r="0" b="0"/>
              <a:pathLst>
                <a:path w="81912" h="285205">
                  <a:moveTo>
                    <a:pt x="81911" y="35173"/>
                  </a:moveTo>
                  <a:lnTo>
                    <a:pt x="81911" y="35173"/>
                  </a:lnTo>
                  <a:lnTo>
                    <a:pt x="81911" y="28852"/>
                  </a:lnTo>
                  <a:lnTo>
                    <a:pt x="78384" y="22221"/>
                  </a:lnTo>
                  <a:lnTo>
                    <a:pt x="64174" y="5675"/>
                  </a:lnTo>
                  <a:lnTo>
                    <a:pt x="57272" y="2219"/>
                  </a:lnTo>
                  <a:lnTo>
                    <a:pt x="48382" y="0"/>
                  </a:lnTo>
                  <a:lnTo>
                    <a:pt x="40519" y="5936"/>
                  </a:lnTo>
                  <a:lnTo>
                    <a:pt x="26012" y="21117"/>
                  </a:lnTo>
                  <a:lnTo>
                    <a:pt x="15665" y="39533"/>
                  </a:lnTo>
                  <a:lnTo>
                    <a:pt x="425" y="91292"/>
                  </a:lnTo>
                  <a:lnTo>
                    <a:pt x="0" y="147653"/>
                  </a:lnTo>
                  <a:lnTo>
                    <a:pt x="9744" y="203609"/>
                  </a:lnTo>
                  <a:lnTo>
                    <a:pt x="11473" y="218512"/>
                  </a:lnTo>
                  <a:lnTo>
                    <a:pt x="34286" y="2852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59"/>
            <p:cNvSpPr/>
            <p:nvPr>
              <p:custDataLst>
                <p:tags r:id="rId6"/>
              </p:custDataLst>
            </p:nvPr>
          </p:nvSpPr>
          <p:spPr>
            <a:xfrm>
              <a:off x="6631781" y="2059781"/>
              <a:ext cx="71439" cy="23814"/>
            </a:xfrm>
            <a:custGeom>
              <a:avLst/>
              <a:gdLst/>
              <a:ahLst/>
              <a:cxnLst/>
              <a:rect l="0" t="0" r="0" b="0"/>
              <a:pathLst>
                <a:path w="71439" h="23814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1323" y="8183"/>
                  </a:lnTo>
                  <a:lnTo>
                    <a:pt x="3527" y="9424"/>
                  </a:lnTo>
                  <a:lnTo>
                    <a:pt x="46981" y="23013"/>
                  </a:lnTo>
                  <a:lnTo>
                    <a:pt x="71438" y="23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60"/>
            <p:cNvSpPr/>
            <p:nvPr>
              <p:custDataLst>
                <p:tags r:id="rId7"/>
              </p:custDataLst>
            </p:nvPr>
          </p:nvSpPr>
          <p:spPr>
            <a:xfrm>
              <a:off x="6786563" y="2083594"/>
              <a:ext cx="23813" cy="11907"/>
            </a:xfrm>
            <a:custGeom>
              <a:avLst/>
              <a:gdLst/>
              <a:ahLst/>
              <a:cxnLst/>
              <a:rect l="0" t="0" r="0" b="0"/>
              <a:pathLst>
                <a:path w="23813" h="11907">
                  <a:moveTo>
                    <a:pt x="0" y="11906"/>
                  </a:moveTo>
                  <a:lnTo>
                    <a:pt x="0" y="11906"/>
                  </a:lnTo>
                  <a:lnTo>
                    <a:pt x="0" y="5585"/>
                  </a:lnTo>
                  <a:lnTo>
                    <a:pt x="1322" y="3723"/>
                  </a:lnTo>
                  <a:lnTo>
                    <a:pt x="3526" y="2482"/>
                  </a:lnTo>
                  <a:lnTo>
                    <a:pt x="238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61"/>
            <p:cNvSpPr/>
            <p:nvPr>
              <p:custDataLst>
                <p:tags r:id="rId8"/>
              </p:custDataLst>
            </p:nvPr>
          </p:nvSpPr>
          <p:spPr>
            <a:xfrm>
              <a:off x="6757446" y="2024063"/>
              <a:ext cx="64836" cy="166688"/>
            </a:xfrm>
            <a:custGeom>
              <a:avLst/>
              <a:gdLst/>
              <a:ahLst/>
              <a:cxnLst/>
              <a:rect l="0" t="0" r="0" b="0"/>
              <a:pathLst>
                <a:path w="64836" h="166688">
                  <a:moveTo>
                    <a:pt x="52929" y="0"/>
                  </a:moveTo>
                  <a:lnTo>
                    <a:pt x="52929" y="0"/>
                  </a:lnTo>
                  <a:lnTo>
                    <a:pt x="46609" y="0"/>
                  </a:lnTo>
                  <a:lnTo>
                    <a:pt x="39977" y="3527"/>
                  </a:lnTo>
                  <a:lnTo>
                    <a:pt x="13181" y="27987"/>
                  </a:lnTo>
                  <a:lnTo>
                    <a:pt x="1317" y="46069"/>
                  </a:lnTo>
                  <a:lnTo>
                    <a:pt x="0" y="53202"/>
                  </a:lnTo>
                  <a:lnTo>
                    <a:pt x="5114" y="109624"/>
                  </a:lnTo>
                  <a:lnTo>
                    <a:pt x="5220" y="114867"/>
                  </a:lnTo>
                  <a:lnTo>
                    <a:pt x="14793" y="135921"/>
                  </a:lnTo>
                  <a:lnTo>
                    <a:pt x="21868" y="145517"/>
                  </a:lnTo>
                  <a:lnTo>
                    <a:pt x="29423" y="150663"/>
                  </a:lnTo>
                  <a:lnTo>
                    <a:pt x="37190" y="154274"/>
                  </a:lnTo>
                  <a:lnTo>
                    <a:pt x="64835" y="166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62"/>
            <p:cNvSpPr/>
            <p:nvPr>
              <p:custDataLst>
                <p:tags r:id="rId9"/>
              </p:custDataLst>
            </p:nvPr>
          </p:nvSpPr>
          <p:spPr>
            <a:xfrm>
              <a:off x="6917531" y="2024730"/>
              <a:ext cx="95251" cy="165425"/>
            </a:xfrm>
            <a:custGeom>
              <a:avLst/>
              <a:gdLst/>
              <a:ahLst/>
              <a:cxnLst/>
              <a:rect l="0" t="0" r="0" b="0"/>
              <a:pathLst>
                <a:path w="95251" h="165425">
                  <a:moveTo>
                    <a:pt x="0" y="70770"/>
                  </a:moveTo>
                  <a:lnTo>
                    <a:pt x="0" y="70770"/>
                  </a:lnTo>
                  <a:lnTo>
                    <a:pt x="6320" y="77091"/>
                  </a:lnTo>
                  <a:lnTo>
                    <a:pt x="9424" y="87249"/>
                  </a:lnTo>
                  <a:lnTo>
                    <a:pt x="12902" y="113460"/>
                  </a:lnTo>
                  <a:lnTo>
                    <a:pt x="19993" y="127369"/>
                  </a:lnTo>
                  <a:lnTo>
                    <a:pt x="23800" y="165424"/>
                  </a:lnTo>
                  <a:lnTo>
                    <a:pt x="23812" y="143075"/>
                  </a:lnTo>
                  <a:lnTo>
                    <a:pt x="20285" y="132451"/>
                  </a:lnTo>
                  <a:lnTo>
                    <a:pt x="17493" y="127766"/>
                  </a:lnTo>
                  <a:lnTo>
                    <a:pt x="13561" y="108530"/>
                  </a:lnTo>
                  <a:lnTo>
                    <a:pt x="24837" y="50035"/>
                  </a:lnTo>
                  <a:lnTo>
                    <a:pt x="34025" y="27209"/>
                  </a:lnTo>
                  <a:lnTo>
                    <a:pt x="52142" y="6930"/>
                  </a:lnTo>
                  <a:lnTo>
                    <a:pt x="59775" y="2709"/>
                  </a:lnTo>
                  <a:lnTo>
                    <a:pt x="75455" y="0"/>
                  </a:lnTo>
                  <a:lnTo>
                    <a:pt x="95250" y="11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63"/>
            <p:cNvSpPr/>
            <p:nvPr>
              <p:custDataLst>
                <p:tags r:id="rId10"/>
              </p:custDataLst>
            </p:nvPr>
          </p:nvSpPr>
          <p:spPr>
            <a:xfrm>
              <a:off x="7060406" y="2024063"/>
              <a:ext cx="95251" cy="154733"/>
            </a:xfrm>
            <a:custGeom>
              <a:avLst/>
              <a:gdLst/>
              <a:ahLst/>
              <a:cxnLst/>
              <a:rect l="0" t="0" r="0" b="0"/>
              <a:pathLst>
                <a:path w="95251" h="154733">
                  <a:moveTo>
                    <a:pt x="95250" y="0"/>
                  </a:moveTo>
                  <a:lnTo>
                    <a:pt x="95250" y="0"/>
                  </a:lnTo>
                  <a:lnTo>
                    <a:pt x="88930" y="6320"/>
                  </a:lnTo>
                  <a:lnTo>
                    <a:pt x="82298" y="9423"/>
                  </a:lnTo>
                  <a:lnTo>
                    <a:pt x="78678" y="10251"/>
                  </a:lnTo>
                  <a:lnTo>
                    <a:pt x="67263" y="17736"/>
                  </a:lnTo>
                  <a:lnTo>
                    <a:pt x="51553" y="30794"/>
                  </a:lnTo>
                  <a:lnTo>
                    <a:pt x="35710" y="38273"/>
                  </a:lnTo>
                  <a:lnTo>
                    <a:pt x="27778" y="43469"/>
                  </a:lnTo>
                  <a:lnTo>
                    <a:pt x="19842" y="45778"/>
                  </a:lnTo>
                  <a:lnTo>
                    <a:pt x="17197" y="47716"/>
                  </a:lnTo>
                  <a:lnTo>
                    <a:pt x="15433" y="50332"/>
                  </a:lnTo>
                  <a:lnTo>
                    <a:pt x="12603" y="57714"/>
                  </a:lnTo>
                  <a:lnTo>
                    <a:pt x="13694" y="58319"/>
                  </a:lnTo>
                  <a:lnTo>
                    <a:pt x="18432" y="58992"/>
                  </a:lnTo>
                  <a:lnTo>
                    <a:pt x="24949" y="62819"/>
                  </a:lnTo>
                  <a:lnTo>
                    <a:pt x="28539" y="65692"/>
                  </a:lnTo>
                  <a:lnTo>
                    <a:pt x="32528" y="72412"/>
                  </a:lnTo>
                  <a:lnTo>
                    <a:pt x="33592" y="76056"/>
                  </a:lnTo>
                  <a:lnTo>
                    <a:pt x="41829" y="83632"/>
                  </a:lnTo>
                  <a:lnTo>
                    <a:pt x="62355" y="99275"/>
                  </a:lnTo>
                  <a:lnTo>
                    <a:pt x="67402" y="107181"/>
                  </a:lnTo>
                  <a:lnTo>
                    <a:pt x="70242" y="119070"/>
                  </a:lnTo>
                  <a:lnTo>
                    <a:pt x="71418" y="148498"/>
                  </a:lnTo>
                  <a:lnTo>
                    <a:pt x="70101" y="150593"/>
                  </a:lnTo>
                  <a:lnTo>
                    <a:pt x="67900" y="151989"/>
                  </a:lnTo>
                  <a:lnTo>
                    <a:pt x="58483" y="153954"/>
                  </a:lnTo>
                  <a:lnTo>
                    <a:pt x="35620" y="15473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64"/>
            <p:cNvSpPr/>
            <p:nvPr>
              <p:custDataLst>
                <p:tags r:id="rId11"/>
              </p:custDataLst>
            </p:nvPr>
          </p:nvSpPr>
          <p:spPr>
            <a:xfrm>
              <a:off x="7381875" y="2071688"/>
              <a:ext cx="23814" cy="261938"/>
            </a:xfrm>
            <a:custGeom>
              <a:avLst/>
              <a:gdLst/>
              <a:ahLst/>
              <a:cxnLst/>
              <a:rect l="0" t="0" r="0" b="0"/>
              <a:pathLst>
                <a:path w="23814" h="261938">
                  <a:moveTo>
                    <a:pt x="0" y="0"/>
                  </a:moveTo>
                  <a:lnTo>
                    <a:pt x="0" y="0"/>
                  </a:lnTo>
                  <a:lnTo>
                    <a:pt x="0" y="53554"/>
                  </a:lnTo>
                  <a:lnTo>
                    <a:pt x="10802" y="111007"/>
                  </a:lnTo>
                  <a:lnTo>
                    <a:pt x="13133" y="166922"/>
                  </a:lnTo>
                  <a:lnTo>
                    <a:pt x="23813" y="261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65"/>
            <p:cNvSpPr/>
            <p:nvPr>
              <p:custDataLst>
                <p:tags r:id="rId12"/>
              </p:custDataLst>
            </p:nvPr>
          </p:nvSpPr>
          <p:spPr>
            <a:xfrm>
              <a:off x="7393781" y="2002063"/>
              <a:ext cx="107107" cy="141063"/>
            </a:xfrm>
            <a:custGeom>
              <a:avLst/>
              <a:gdLst/>
              <a:ahLst/>
              <a:cxnLst/>
              <a:rect l="0" t="0" r="0" b="0"/>
              <a:pathLst>
                <a:path w="107107" h="141063">
                  <a:moveTo>
                    <a:pt x="0" y="33906"/>
                  </a:moveTo>
                  <a:lnTo>
                    <a:pt x="0" y="33906"/>
                  </a:lnTo>
                  <a:lnTo>
                    <a:pt x="0" y="11894"/>
                  </a:lnTo>
                  <a:lnTo>
                    <a:pt x="6320" y="4306"/>
                  </a:lnTo>
                  <a:lnTo>
                    <a:pt x="12951" y="906"/>
                  </a:lnTo>
                  <a:lnTo>
                    <a:pt x="16572" y="0"/>
                  </a:lnTo>
                  <a:lnTo>
                    <a:pt x="18985" y="718"/>
                  </a:lnTo>
                  <a:lnTo>
                    <a:pt x="20594" y="2520"/>
                  </a:lnTo>
                  <a:lnTo>
                    <a:pt x="21667" y="5045"/>
                  </a:lnTo>
                  <a:lnTo>
                    <a:pt x="23705" y="6727"/>
                  </a:lnTo>
                  <a:lnTo>
                    <a:pt x="36481" y="12956"/>
                  </a:lnTo>
                  <a:lnTo>
                    <a:pt x="88864" y="53783"/>
                  </a:lnTo>
                  <a:lnTo>
                    <a:pt x="102872" y="85747"/>
                  </a:lnTo>
                  <a:lnTo>
                    <a:pt x="106780" y="112954"/>
                  </a:lnTo>
                  <a:lnTo>
                    <a:pt x="107106" y="133082"/>
                  </a:lnTo>
                  <a:lnTo>
                    <a:pt x="105800" y="135741"/>
                  </a:lnTo>
                  <a:lnTo>
                    <a:pt x="103607" y="137515"/>
                  </a:lnTo>
                  <a:lnTo>
                    <a:pt x="97641" y="139485"/>
                  </a:lnTo>
                  <a:lnTo>
                    <a:pt x="38679" y="141050"/>
                  </a:lnTo>
                  <a:lnTo>
                    <a:pt x="11907" y="141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66"/>
            <p:cNvSpPr/>
            <p:nvPr>
              <p:custDataLst>
                <p:tags r:id="rId13"/>
              </p:custDataLst>
            </p:nvPr>
          </p:nvSpPr>
          <p:spPr>
            <a:xfrm>
              <a:off x="7574176" y="2024063"/>
              <a:ext cx="69638" cy="154068"/>
            </a:xfrm>
            <a:custGeom>
              <a:avLst/>
              <a:gdLst/>
              <a:ahLst/>
              <a:cxnLst/>
              <a:rect l="0" t="0" r="0" b="0"/>
              <a:pathLst>
                <a:path w="69638" h="154068">
                  <a:moveTo>
                    <a:pt x="22012" y="11906"/>
                  </a:moveTo>
                  <a:lnTo>
                    <a:pt x="22012" y="11906"/>
                  </a:lnTo>
                  <a:lnTo>
                    <a:pt x="23334" y="51199"/>
                  </a:lnTo>
                  <a:lnTo>
                    <a:pt x="31435" y="74103"/>
                  </a:lnTo>
                  <a:lnTo>
                    <a:pt x="33426" y="103714"/>
                  </a:lnTo>
                  <a:lnTo>
                    <a:pt x="30171" y="115769"/>
                  </a:lnTo>
                  <a:lnTo>
                    <a:pt x="25638" y="125536"/>
                  </a:lnTo>
                  <a:lnTo>
                    <a:pt x="22152" y="152372"/>
                  </a:lnTo>
                  <a:lnTo>
                    <a:pt x="20783" y="153175"/>
                  </a:lnTo>
                  <a:lnTo>
                    <a:pt x="15733" y="154067"/>
                  </a:lnTo>
                  <a:lnTo>
                    <a:pt x="13858" y="151659"/>
                  </a:lnTo>
                  <a:lnTo>
                    <a:pt x="0" y="105107"/>
                  </a:lnTo>
                  <a:lnTo>
                    <a:pt x="5054" y="85529"/>
                  </a:lnTo>
                  <a:lnTo>
                    <a:pt x="27710" y="26079"/>
                  </a:lnTo>
                  <a:lnTo>
                    <a:pt x="31102" y="21355"/>
                  </a:lnTo>
                  <a:lnTo>
                    <a:pt x="40874" y="13382"/>
                  </a:lnTo>
                  <a:lnTo>
                    <a:pt x="43624" y="6829"/>
                  </a:lnTo>
                  <a:lnTo>
                    <a:pt x="45680" y="4553"/>
                  </a:lnTo>
                  <a:lnTo>
                    <a:pt x="51493" y="2023"/>
                  </a:lnTo>
                  <a:lnTo>
                    <a:pt x="696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67"/>
            <p:cNvSpPr/>
            <p:nvPr>
              <p:custDataLst>
                <p:tags r:id="rId14"/>
              </p:custDataLst>
            </p:nvPr>
          </p:nvSpPr>
          <p:spPr>
            <a:xfrm>
              <a:off x="7691630" y="2071688"/>
              <a:ext cx="80903" cy="94554"/>
            </a:xfrm>
            <a:custGeom>
              <a:avLst/>
              <a:gdLst/>
              <a:ahLst/>
              <a:cxnLst/>
              <a:rect l="0" t="0" r="0" b="0"/>
              <a:pathLst>
                <a:path w="80903" h="94554">
                  <a:moveTo>
                    <a:pt x="47433" y="0"/>
                  </a:moveTo>
                  <a:lnTo>
                    <a:pt x="47433" y="0"/>
                  </a:lnTo>
                  <a:lnTo>
                    <a:pt x="41113" y="0"/>
                  </a:lnTo>
                  <a:lnTo>
                    <a:pt x="34481" y="3527"/>
                  </a:lnTo>
                  <a:lnTo>
                    <a:pt x="30861" y="6320"/>
                  </a:lnTo>
                  <a:lnTo>
                    <a:pt x="26838" y="12951"/>
                  </a:lnTo>
                  <a:lnTo>
                    <a:pt x="23728" y="20308"/>
                  </a:lnTo>
                  <a:lnTo>
                    <a:pt x="3110" y="47652"/>
                  </a:lnTo>
                  <a:lnTo>
                    <a:pt x="243" y="67472"/>
                  </a:lnTo>
                  <a:lnTo>
                    <a:pt x="0" y="75407"/>
                  </a:lnTo>
                  <a:lnTo>
                    <a:pt x="3420" y="83344"/>
                  </a:lnTo>
                  <a:lnTo>
                    <a:pt x="6185" y="87313"/>
                  </a:lnTo>
                  <a:lnTo>
                    <a:pt x="12784" y="91722"/>
                  </a:lnTo>
                  <a:lnTo>
                    <a:pt x="23937" y="94204"/>
                  </a:lnTo>
                  <a:lnTo>
                    <a:pt x="27800" y="94553"/>
                  </a:lnTo>
                  <a:lnTo>
                    <a:pt x="45878" y="88723"/>
                  </a:lnTo>
                  <a:lnTo>
                    <a:pt x="50366" y="85606"/>
                  </a:lnTo>
                  <a:lnTo>
                    <a:pt x="55351" y="78616"/>
                  </a:lnTo>
                  <a:lnTo>
                    <a:pt x="80902" y="32220"/>
                  </a:lnTo>
                  <a:lnTo>
                    <a:pt x="80329" y="28094"/>
                  </a:lnTo>
                  <a:lnTo>
                    <a:pt x="76165" y="19983"/>
                  </a:lnTo>
                  <a:lnTo>
                    <a:pt x="593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68"/>
            <p:cNvSpPr/>
            <p:nvPr>
              <p:custDataLst>
                <p:tags r:id="rId15"/>
              </p:custDataLst>
            </p:nvPr>
          </p:nvSpPr>
          <p:spPr>
            <a:xfrm>
              <a:off x="7836160" y="1976438"/>
              <a:ext cx="93404" cy="184987"/>
            </a:xfrm>
            <a:custGeom>
              <a:avLst/>
              <a:gdLst/>
              <a:ahLst/>
              <a:cxnLst/>
              <a:rect l="0" t="0" r="0" b="0"/>
              <a:pathLst>
                <a:path w="93404" h="184987">
                  <a:moveTo>
                    <a:pt x="93403" y="0"/>
                  </a:moveTo>
                  <a:lnTo>
                    <a:pt x="93403" y="0"/>
                  </a:lnTo>
                  <a:lnTo>
                    <a:pt x="76831" y="0"/>
                  </a:lnTo>
                  <a:lnTo>
                    <a:pt x="74418" y="1322"/>
                  </a:lnTo>
                  <a:lnTo>
                    <a:pt x="72808" y="3527"/>
                  </a:lnTo>
                  <a:lnTo>
                    <a:pt x="69698" y="9505"/>
                  </a:lnTo>
                  <a:lnTo>
                    <a:pt x="39062" y="43697"/>
                  </a:lnTo>
                  <a:lnTo>
                    <a:pt x="31368" y="59539"/>
                  </a:lnTo>
                  <a:lnTo>
                    <a:pt x="17501" y="81728"/>
                  </a:lnTo>
                  <a:lnTo>
                    <a:pt x="0" y="133137"/>
                  </a:lnTo>
                  <a:lnTo>
                    <a:pt x="707" y="137706"/>
                  </a:lnTo>
                  <a:lnTo>
                    <a:pt x="12923" y="166616"/>
                  </a:lnTo>
                  <a:lnTo>
                    <a:pt x="27756" y="184213"/>
                  </a:lnTo>
                  <a:lnTo>
                    <a:pt x="31118" y="184986"/>
                  </a:lnTo>
                  <a:lnTo>
                    <a:pt x="34681" y="184178"/>
                  </a:lnTo>
                  <a:lnTo>
                    <a:pt x="42168" y="181075"/>
                  </a:lnTo>
                  <a:lnTo>
                    <a:pt x="53822" y="178006"/>
                  </a:lnTo>
                  <a:lnTo>
                    <a:pt x="61701" y="172600"/>
                  </a:lnTo>
                  <a:lnTo>
                    <a:pt x="85468" y="134062"/>
                  </a:lnTo>
                  <a:lnTo>
                    <a:pt x="91051" y="117186"/>
                  </a:lnTo>
                  <a:lnTo>
                    <a:pt x="92706" y="103807"/>
                  </a:lnTo>
                  <a:lnTo>
                    <a:pt x="89566" y="95525"/>
                  </a:lnTo>
                  <a:lnTo>
                    <a:pt x="85083" y="87434"/>
                  </a:lnTo>
                  <a:lnTo>
                    <a:pt x="83090" y="79429"/>
                  </a:lnTo>
                  <a:lnTo>
                    <a:pt x="81235" y="76765"/>
                  </a:lnTo>
                  <a:lnTo>
                    <a:pt x="78677" y="74989"/>
                  </a:lnTo>
                  <a:lnTo>
                    <a:pt x="72305" y="71692"/>
                  </a:lnTo>
                  <a:lnTo>
                    <a:pt x="65065" y="65818"/>
                  </a:lnTo>
                  <a:lnTo>
                    <a:pt x="61282" y="65045"/>
                  </a:lnTo>
                  <a:lnTo>
                    <a:pt x="57436" y="65853"/>
                  </a:lnTo>
                  <a:lnTo>
                    <a:pt x="49636" y="68955"/>
                  </a:lnTo>
                  <a:lnTo>
                    <a:pt x="33871" y="7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69"/>
            <p:cNvSpPr/>
            <p:nvPr>
              <p:custDataLst>
                <p:tags r:id="rId16"/>
              </p:custDataLst>
            </p:nvPr>
          </p:nvSpPr>
          <p:spPr>
            <a:xfrm>
              <a:off x="8026023" y="1905167"/>
              <a:ext cx="94041" cy="297490"/>
            </a:xfrm>
            <a:custGeom>
              <a:avLst/>
              <a:gdLst/>
              <a:ahLst/>
              <a:cxnLst/>
              <a:rect l="0" t="0" r="0" b="0"/>
              <a:pathLst>
                <a:path w="94041" h="297490">
                  <a:moveTo>
                    <a:pt x="94040" y="71271"/>
                  </a:moveTo>
                  <a:lnTo>
                    <a:pt x="94040" y="71271"/>
                  </a:lnTo>
                  <a:lnTo>
                    <a:pt x="77468" y="54698"/>
                  </a:lnTo>
                  <a:lnTo>
                    <a:pt x="73445" y="43621"/>
                  </a:lnTo>
                  <a:lnTo>
                    <a:pt x="70335" y="31201"/>
                  </a:lnTo>
                  <a:lnTo>
                    <a:pt x="64543" y="21271"/>
                  </a:lnTo>
                  <a:lnTo>
                    <a:pt x="57559" y="15975"/>
                  </a:lnTo>
                  <a:lnTo>
                    <a:pt x="50045" y="12299"/>
                  </a:lnTo>
                  <a:lnTo>
                    <a:pt x="36814" y="1736"/>
                  </a:lnTo>
                  <a:lnTo>
                    <a:pt x="24459" y="0"/>
                  </a:lnTo>
                  <a:lnTo>
                    <a:pt x="16831" y="6203"/>
                  </a:lnTo>
                  <a:lnTo>
                    <a:pt x="13423" y="12806"/>
                  </a:lnTo>
                  <a:lnTo>
                    <a:pt x="0" y="70699"/>
                  </a:lnTo>
                  <a:lnTo>
                    <a:pt x="470" y="91239"/>
                  </a:lnTo>
                  <a:lnTo>
                    <a:pt x="9624" y="148462"/>
                  </a:lnTo>
                  <a:lnTo>
                    <a:pt x="14013" y="200633"/>
                  </a:lnTo>
                  <a:lnTo>
                    <a:pt x="21471" y="258913"/>
                  </a:lnTo>
                  <a:lnTo>
                    <a:pt x="22602" y="297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70"/>
            <p:cNvSpPr/>
            <p:nvPr>
              <p:custDataLst>
                <p:tags r:id="rId17"/>
              </p:custDataLst>
            </p:nvPr>
          </p:nvSpPr>
          <p:spPr>
            <a:xfrm>
              <a:off x="7977188" y="2059878"/>
              <a:ext cx="142876" cy="11811"/>
            </a:xfrm>
            <a:custGeom>
              <a:avLst/>
              <a:gdLst/>
              <a:ahLst/>
              <a:cxnLst/>
              <a:rect l="0" t="0" r="0" b="0"/>
              <a:pathLst>
                <a:path w="142876" h="11811">
                  <a:moveTo>
                    <a:pt x="0" y="11810"/>
                  </a:moveTo>
                  <a:lnTo>
                    <a:pt x="0" y="11810"/>
                  </a:lnTo>
                  <a:lnTo>
                    <a:pt x="6319" y="5489"/>
                  </a:lnTo>
                  <a:lnTo>
                    <a:pt x="12951" y="2386"/>
                  </a:lnTo>
                  <a:lnTo>
                    <a:pt x="67948" y="0"/>
                  </a:lnTo>
                  <a:lnTo>
                    <a:pt x="108818" y="3450"/>
                  </a:lnTo>
                  <a:lnTo>
                    <a:pt x="142875" y="118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71"/>
            <p:cNvSpPr/>
            <p:nvPr>
              <p:custDataLst>
                <p:tags r:id="rId18"/>
              </p:custDataLst>
            </p:nvPr>
          </p:nvSpPr>
          <p:spPr>
            <a:xfrm>
              <a:off x="8251031" y="2095500"/>
              <a:ext cx="11908" cy="1"/>
            </a:xfrm>
            <a:custGeom>
              <a:avLst/>
              <a:gdLst/>
              <a:ahLst/>
              <a:cxnLst/>
              <a:rect l="0" t="0" r="0" b="0"/>
              <a:pathLst>
                <a:path w="11908" h="1">
                  <a:moveTo>
                    <a:pt x="0" y="0"/>
                  </a:moveTo>
                  <a:lnTo>
                    <a:pt x="0" y="0"/>
                  </a:lnTo>
                  <a:lnTo>
                    <a:pt x="119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72"/>
            <p:cNvSpPr/>
            <p:nvPr>
              <p:custDataLst>
                <p:tags r:id="rId19"/>
              </p:custDataLst>
            </p:nvPr>
          </p:nvSpPr>
          <p:spPr>
            <a:xfrm>
              <a:off x="8536781" y="2000250"/>
              <a:ext cx="130970" cy="173419"/>
            </a:xfrm>
            <a:custGeom>
              <a:avLst/>
              <a:gdLst/>
              <a:ahLst/>
              <a:cxnLst/>
              <a:rect l="0" t="0" r="0" b="0"/>
              <a:pathLst>
                <a:path w="130970" h="173419">
                  <a:moveTo>
                    <a:pt x="130969" y="0"/>
                  </a:moveTo>
                  <a:lnTo>
                    <a:pt x="130969" y="0"/>
                  </a:lnTo>
                  <a:lnTo>
                    <a:pt x="114397" y="0"/>
                  </a:lnTo>
                  <a:lnTo>
                    <a:pt x="106846" y="3528"/>
                  </a:lnTo>
                  <a:lnTo>
                    <a:pt x="99082" y="8183"/>
                  </a:lnTo>
                  <a:lnTo>
                    <a:pt x="73037" y="17737"/>
                  </a:lnTo>
                  <a:lnTo>
                    <a:pt x="68535" y="21085"/>
                  </a:lnTo>
                  <a:lnTo>
                    <a:pt x="59553" y="32118"/>
                  </a:lnTo>
                  <a:lnTo>
                    <a:pt x="26552" y="57194"/>
                  </a:lnTo>
                  <a:lnTo>
                    <a:pt x="25031" y="62020"/>
                  </a:lnTo>
                  <a:lnTo>
                    <a:pt x="24624" y="65159"/>
                  </a:lnTo>
                  <a:lnTo>
                    <a:pt x="27702" y="72175"/>
                  </a:lnTo>
                  <a:lnTo>
                    <a:pt x="52151" y="99722"/>
                  </a:lnTo>
                  <a:lnTo>
                    <a:pt x="59779" y="103852"/>
                  </a:lnTo>
                  <a:lnTo>
                    <a:pt x="63665" y="104953"/>
                  </a:lnTo>
                  <a:lnTo>
                    <a:pt x="71511" y="113233"/>
                  </a:lnTo>
                  <a:lnTo>
                    <a:pt x="104365" y="155472"/>
                  </a:lnTo>
                  <a:lnTo>
                    <a:pt x="106605" y="164472"/>
                  </a:lnTo>
                  <a:lnTo>
                    <a:pt x="105466" y="165210"/>
                  </a:lnTo>
                  <a:lnTo>
                    <a:pt x="77310" y="173418"/>
                  </a:lnTo>
                  <a:lnTo>
                    <a:pt x="20010" y="166914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73"/>
            <p:cNvSpPr/>
            <p:nvPr>
              <p:custDataLst>
                <p:tags r:id="rId20"/>
              </p:custDataLst>
            </p:nvPr>
          </p:nvSpPr>
          <p:spPr>
            <a:xfrm>
              <a:off x="8763055" y="2024063"/>
              <a:ext cx="71384" cy="154055"/>
            </a:xfrm>
            <a:custGeom>
              <a:avLst/>
              <a:gdLst/>
              <a:ahLst/>
              <a:cxnLst/>
              <a:rect l="0" t="0" r="0" b="0"/>
              <a:pathLst>
                <a:path w="71384" h="154055">
                  <a:moveTo>
                    <a:pt x="23758" y="0"/>
                  </a:moveTo>
                  <a:lnTo>
                    <a:pt x="23758" y="0"/>
                  </a:lnTo>
                  <a:lnTo>
                    <a:pt x="23758" y="10251"/>
                  </a:lnTo>
                  <a:lnTo>
                    <a:pt x="4773" y="40300"/>
                  </a:lnTo>
                  <a:lnTo>
                    <a:pt x="1375" y="55890"/>
                  </a:lnTo>
                  <a:lnTo>
                    <a:pt x="29" y="113303"/>
                  </a:lnTo>
                  <a:lnTo>
                    <a:pt x="0" y="119192"/>
                  </a:lnTo>
                  <a:lnTo>
                    <a:pt x="3496" y="129262"/>
                  </a:lnTo>
                  <a:lnTo>
                    <a:pt x="16523" y="146506"/>
                  </a:lnTo>
                  <a:lnTo>
                    <a:pt x="24070" y="151103"/>
                  </a:lnTo>
                  <a:lnTo>
                    <a:pt x="39283" y="153691"/>
                  </a:lnTo>
                  <a:lnTo>
                    <a:pt x="46014" y="154054"/>
                  </a:lnTo>
                  <a:lnTo>
                    <a:pt x="71383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74"/>
            <p:cNvSpPr/>
            <p:nvPr>
              <p:custDataLst>
                <p:tags r:id="rId21"/>
              </p:custDataLst>
            </p:nvPr>
          </p:nvSpPr>
          <p:spPr>
            <a:xfrm>
              <a:off x="8717030" y="2047918"/>
              <a:ext cx="105502" cy="11864"/>
            </a:xfrm>
            <a:custGeom>
              <a:avLst/>
              <a:gdLst/>
              <a:ahLst/>
              <a:cxnLst/>
              <a:rect l="0" t="0" r="0" b="0"/>
              <a:pathLst>
                <a:path w="105502" h="11864">
                  <a:moveTo>
                    <a:pt x="10251" y="11863"/>
                  </a:moveTo>
                  <a:lnTo>
                    <a:pt x="10251" y="11863"/>
                  </a:lnTo>
                  <a:lnTo>
                    <a:pt x="0" y="1612"/>
                  </a:lnTo>
                  <a:lnTo>
                    <a:pt x="772" y="1060"/>
                  </a:lnTo>
                  <a:lnTo>
                    <a:pt x="32696" y="0"/>
                  </a:lnTo>
                  <a:lnTo>
                    <a:pt x="105501" y="118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75"/>
            <p:cNvSpPr/>
            <p:nvPr>
              <p:custDataLst>
                <p:tags r:id="rId22"/>
              </p:custDataLst>
            </p:nvPr>
          </p:nvSpPr>
          <p:spPr>
            <a:xfrm>
              <a:off x="8870718" y="2038036"/>
              <a:ext cx="118502" cy="188434"/>
            </a:xfrm>
            <a:custGeom>
              <a:avLst/>
              <a:gdLst/>
              <a:ahLst/>
              <a:cxnLst/>
              <a:rect l="0" t="0" r="0" b="0"/>
              <a:pathLst>
                <a:path w="118502" h="188434">
                  <a:moveTo>
                    <a:pt x="58970" y="33652"/>
                  </a:moveTo>
                  <a:lnTo>
                    <a:pt x="58970" y="33652"/>
                  </a:lnTo>
                  <a:lnTo>
                    <a:pt x="48140" y="43157"/>
                  </a:lnTo>
                  <a:lnTo>
                    <a:pt x="30478" y="55283"/>
                  </a:lnTo>
                  <a:lnTo>
                    <a:pt x="17602" y="73721"/>
                  </a:lnTo>
                  <a:lnTo>
                    <a:pt x="1338" y="119169"/>
                  </a:lnTo>
                  <a:lnTo>
                    <a:pt x="0" y="132338"/>
                  </a:lnTo>
                  <a:lnTo>
                    <a:pt x="1135" y="135162"/>
                  </a:lnTo>
                  <a:lnTo>
                    <a:pt x="3217" y="137043"/>
                  </a:lnTo>
                  <a:lnTo>
                    <a:pt x="9054" y="139134"/>
                  </a:lnTo>
                  <a:lnTo>
                    <a:pt x="16060" y="140064"/>
                  </a:lnTo>
                  <a:lnTo>
                    <a:pt x="23583" y="136949"/>
                  </a:lnTo>
                  <a:lnTo>
                    <a:pt x="45511" y="117850"/>
                  </a:lnTo>
                  <a:lnTo>
                    <a:pt x="74358" y="73065"/>
                  </a:lnTo>
                  <a:lnTo>
                    <a:pt x="80286" y="49445"/>
                  </a:lnTo>
                  <a:lnTo>
                    <a:pt x="82763" y="0"/>
                  </a:lnTo>
                  <a:lnTo>
                    <a:pt x="84105" y="49823"/>
                  </a:lnTo>
                  <a:lnTo>
                    <a:pt x="90964" y="66959"/>
                  </a:lnTo>
                  <a:lnTo>
                    <a:pt x="97999" y="122516"/>
                  </a:lnTo>
                  <a:lnTo>
                    <a:pt x="118501" y="188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76"/>
            <p:cNvSpPr/>
            <p:nvPr>
              <p:custDataLst>
                <p:tags r:id="rId23"/>
              </p:custDataLst>
            </p:nvPr>
          </p:nvSpPr>
          <p:spPr>
            <a:xfrm>
              <a:off x="9062311" y="1988344"/>
              <a:ext cx="10253" cy="214313"/>
            </a:xfrm>
            <a:custGeom>
              <a:avLst/>
              <a:gdLst/>
              <a:ahLst/>
              <a:cxnLst/>
              <a:rect l="0" t="0" r="0" b="0"/>
              <a:pathLst>
                <a:path w="10253" h="214313">
                  <a:moveTo>
                    <a:pt x="10252" y="0"/>
                  </a:moveTo>
                  <a:lnTo>
                    <a:pt x="10252" y="0"/>
                  </a:lnTo>
                  <a:lnTo>
                    <a:pt x="2069" y="19010"/>
                  </a:lnTo>
                  <a:lnTo>
                    <a:pt x="0" y="33143"/>
                  </a:lnTo>
                  <a:lnTo>
                    <a:pt x="7987" y="84572"/>
                  </a:lnTo>
                  <a:lnTo>
                    <a:pt x="9953" y="134854"/>
                  </a:lnTo>
                  <a:lnTo>
                    <a:pt x="10226" y="191919"/>
                  </a:lnTo>
                  <a:lnTo>
                    <a:pt x="10252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77"/>
            <p:cNvSpPr/>
            <p:nvPr>
              <p:custDataLst>
                <p:tags r:id="rId24"/>
              </p:custDataLst>
            </p:nvPr>
          </p:nvSpPr>
          <p:spPr>
            <a:xfrm>
              <a:off x="9013177" y="2024063"/>
              <a:ext cx="71293" cy="1"/>
            </a:xfrm>
            <a:custGeom>
              <a:avLst/>
              <a:gdLst/>
              <a:ahLst/>
              <a:cxnLst/>
              <a:rect l="0" t="0" r="0" b="0"/>
              <a:pathLst>
                <a:path w="71293" h="1">
                  <a:moveTo>
                    <a:pt x="11761" y="0"/>
                  </a:moveTo>
                  <a:lnTo>
                    <a:pt x="11761" y="0"/>
                  </a:lnTo>
                  <a:lnTo>
                    <a:pt x="0" y="0"/>
                  </a:lnTo>
                  <a:lnTo>
                    <a:pt x="712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78"/>
            <p:cNvSpPr/>
            <p:nvPr>
              <p:custDataLst>
                <p:tags r:id="rId25"/>
              </p:custDataLst>
            </p:nvPr>
          </p:nvSpPr>
          <p:spPr>
            <a:xfrm>
              <a:off x="9168418" y="2059781"/>
              <a:ext cx="106328" cy="130970"/>
            </a:xfrm>
            <a:custGeom>
              <a:avLst/>
              <a:gdLst/>
              <a:ahLst/>
              <a:cxnLst/>
              <a:rect l="0" t="0" r="0" b="0"/>
              <a:pathLst>
                <a:path w="106328" h="130970">
                  <a:moveTo>
                    <a:pt x="70832" y="0"/>
                  </a:moveTo>
                  <a:lnTo>
                    <a:pt x="70832" y="0"/>
                  </a:lnTo>
                  <a:lnTo>
                    <a:pt x="64512" y="6321"/>
                  </a:lnTo>
                  <a:lnTo>
                    <a:pt x="54353" y="9424"/>
                  </a:lnTo>
                  <a:lnTo>
                    <a:pt x="33758" y="14698"/>
                  </a:lnTo>
                  <a:lnTo>
                    <a:pt x="12935" y="23936"/>
                  </a:lnTo>
                  <a:lnTo>
                    <a:pt x="0" y="35182"/>
                  </a:lnTo>
                  <a:lnTo>
                    <a:pt x="5896" y="41880"/>
                  </a:lnTo>
                  <a:lnTo>
                    <a:pt x="15955" y="45072"/>
                  </a:lnTo>
                  <a:lnTo>
                    <a:pt x="36492" y="50397"/>
                  </a:lnTo>
                  <a:lnTo>
                    <a:pt x="79331" y="71681"/>
                  </a:lnTo>
                  <a:lnTo>
                    <a:pt x="89162" y="78160"/>
                  </a:lnTo>
                  <a:lnTo>
                    <a:pt x="97940" y="81040"/>
                  </a:lnTo>
                  <a:lnTo>
                    <a:pt x="100811" y="83131"/>
                  </a:lnTo>
                  <a:lnTo>
                    <a:pt x="102724" y="85848"/>
                  </a:lnTo>
                  <a:lnTo>
                    <a:pt x="104851" y="92394"/>
                  </a:lnTo>
                  <a:lnTo>
                    <a:pt x="106327" y="111272"/>
                  </a:lnTo>
                  <a:lnTo>
                    <a:pt x="103756" y="115192"/>
                  </a:lnTo>
                  <a:lnTo>
                    <a:pt x="93844" y="123075"/>
                  </a:lnTo>
                  <a:lnTo>
                    <a:pt x="35113" y="130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80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726555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584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4514554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23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64"/>
          <a:stretch/>
        </p:blipFill>
        <p:spPr>
          <a:xfrm>
            <a:off x="0" y="-69508"/>
            <a:ext cx="12192000" cy="693344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5696" y="195641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Background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695" y="3700697"/>
            <a:ext cx="11345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Facts you present as undisputed, that you want your reader to know</a:t>
            </a:r>
          </a:p>
        </p:txBody>
      </p:sp>
    </p:spTree>
    <p:extLst>
      <p:ext uri="{BB962C8B-B14F-4D97-AF65-F5344CB8AC3E}">
        <p14:creationId xmlns:p14="http://schemas.microsoft.com/office/powerpoint/2010/main" val="2486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2192000" cy="68484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322" y="2098922"/>
            <a:ext cx="10515600" cy="1325563"/>
          </a:xfrm>
          <a:solidFill>
            <a:srgbClr val="52452F">
              <a:alpha val="40000"/>
            </a:srgb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Exhibit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0010" y="3938204"/>
            <a:ext cx="8715335" cy="461665"/>
          </a:xfrm>
          <a:prstGeom prst="rect">
            <a:avLst/>
          </a:prstGeom>
          <a:solidFill>
            <a:srgbClr val="52452F">
              <a:alpha val="53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Information that you use to explain and support your point of view</a:t>
            </a:r>
          </a:p>
        </p:txBody>
      </p:sp>
    </p:spTree>
    <p:extLst>
      <p:ext uri="{BB962C8B-B14F-4D97-AF65-F5344CB8AC3E}">
        <p14:creationId xmlns:p14="http://schemas.microsoft.com/office/powerpoint/2010/main" val="11258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257"/>
            <a:ext cx="12192000" cy="8290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61" y="142515"/>
            <a:ext cx="10515600" cy="1325563"/>
          </a:xfrm>
          <a:solidFill>
            <a:srgbClr val="D7CAAA">
              <a:alpha val="50196"/>
            </a:srgbClr>
          </a:solidFill>
        </p:spPr>
        <p:txBody>
          <a:bodyPr/>
          <a:lstStyle/>
          <a:p>
            <a:pPr algn="ctr"/>
            <a:r>
              <a:rPr lang="en-US" b="1" dirty="0"/>
              <a:t>Arguments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003" y="3985705"/>
            <a:ext cx="11970327" cy="461665"/>
          </a:xfrm>
          <a:prstGeom prst="rect">
            <a:avLst/>
          </a:prstGeom>
          <a:solidFill>
            <a:srgbClr val="D7CAAA">
              <a:alpha val="5294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Positions taken by others that you want to address by either refuting or supporting.</a:t>
            </a:r>
          </a:p>
        </p:txBody>
      </p:sp>
    </p:spTree>
    <p:extLst>
      <p:ext uri="{BB962C8B-B14F-4D97-AF65-F5344CB8AC3E}">
        <p14:creationId xmlns:p14="http://schemas.microsoft.com/office/powerpoint/2010/main" val="326767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773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749" y="2265177"/>
            <a:ext cx="2910444" cy="1325563"/>
          </a:xfrm>
          <a:solidFill>
            <a:schemeClr val="bg1"/>
          </a:solidFill>
          <a:ln>
            <a:solidFill>
              <a:srgbClr val="52452F"/>
            </a:solidFill>
          </a:ln>
        </p:spPr>
        <p:txBody>
          <a:bodyPr/>
          <a:lstStyle/>
          <a:p>
            <a:pPr algn="ctr"/>
            <a:r>
              <a:rPr lang="en-US" dirty="0"/>
              <a:t>Method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4206" y="4021332"/>
            <a:ext cx="608358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 theory or lens you use to analyze information</a:t>
            </a:r>
          </a:p>
        </p:txBody>
      </p:sp>
    </p:spTree>
    <p:extLst>
      <p:ext uri="{BB962C8B-B14F-4D97-AF65-F5344CB8AC3E}">
        <p14:creationId xmlns:p14="http://schemas.microsoft.com/office/powerpoint/2010/main" val="293280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469</Words>
  <Application>Microsoft Office PowerPoint</Application>
  <PresentationFormat>Widescreen</PresentationFormat>
  <Paragraphs>111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BEAMing up information for WRIT 300</vt:lpstr>
      <vt:lpstr>Objectives</vt:lpstr>
      <vt:lpstr>PowerPoint Presentation</vt:lpstr>
      <vt:lpstr>PowerPoint Presentation</vt:lpstr>
      <vt:lpstr>PowerPoint Presentation</vt:lpstr>
      <vt:lpstr>Background</vt:lpstr>
      <vt:lpstr>Exhibit</vt:lpstr>
      <vt:lpstr>Arguments</vt:lpstr>
      <vt:lpstr>Method</vt:lpstr>
      <vt:lpstr>Adam Ruins Everything: Security </vt:lpstr>
      <vt:lpstr>TSA airport screenings are not effective at stopping terrorist</vt:lpstr>
      <vt:lpstr>TSA airport screenings are not effective at stopping terrorist</vt:lpstr>
      <vt:lpstr>TSA airport screenings are not effective at stopping terrorist</vt:lpstr>
      <vt:lpstr>TSA airport screenings are not effective at stopping terrorist</vt:lpstr>
      <vt:lpstr>PowerPoint Presentation</vt:lpstr>
      <vt:lpstr>Your 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BEAMing up information</dc:title>
  <dc:creator>Michael Shochet</dc:creator>
  <cp:lastModifiedBy>Michael Shochet</cp:lastModifiedBy>
  <cp:revision>13</cp:revision>
  <dcterms:modified xsi:type="dcterms:W3CDTF">2017-04-06T19:24:29Z</dcterms:modified>
</cp:coreProperties>
</file>